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60" r:id="rId4"/>
    <p:sldId id="284" r:id="rId5"/>
    <p:sldId id="265" r:id="rId6"/>
    <p:sldId id="270" r:id="rId7"/>
    <p:sldId id="269" r:id="rId8"/>
    <p:sldId id="272" r:id="rId9"/>
    <p:sldId id="273" r:id="rId10"/>
    <p:sldId id="279" r:id="rId11"/>
    <p:sldId id="274" r:id="rId12"/>
    <p:sldId id="271" r:id="rId13"/>
    <p:sldId id="276" r:id="rId14"/>
    <p:sldId id="282" r:id="rId15"/>
    <p:sldId id="281" r:id="rId16"/>
    <p:sldId id="280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2"/>
  </p:normalViewPr>
  <p:slideViewPr>
    <p:cSldViewPr snapToGrid="0">
      <p:cViewPr varScale="1">
        <p:scale>
          <a:sx n="114" d="100"/>
          <a:sy n="114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5E9A76-B129-44FB-98F3-43B6AF6A3DC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406EEF-F6D1-4350-935B-9A1687816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Reservoir Management</a:t>
          </a:r>
        </a:p>
      </dgm:t>
    </dgm:pt>
    <dgm:pt modelId="{8061DA5C-7948-4E17-AF5B-EF4A3C876D0B}" type="parTrans" cxnId="{E8E87E08-072E-4EFB-B37D-CECA9E0FDF0F}">
      <dgm:prSet/>
      <dgm:spPr/>
      <dgm:t>
        <a:bodyPr/>
        <a:lstStyle/>
        <a:p>
          <a:endParaRPr lang="en-US"/>
        </a:p>
      </dgm:t>
    </dgm:pt>
    <dgm:pt modelId="{7746E861-3E08-4D2F-AAA3-8CA0B32A2553}" type="sibTrans" cxnId="{E8E87E08-072E-4EFB-B37D-CECA9E0FDF0F}">
      <dgm:prSet/>
      <dgm:spPr/>
      <dgm:t>
        <a:bodyPr/>
        <a:lstStyle/>
        <a:p>
          <a:endParaRPr lang="en-US"/>
        </a:p>
      </dgm:t>
    </dgm:pt>
    <dgm:pt modelId="{3A95B23E-88FF-44AC-A4CC-1405D4D901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Equipment Design</a:t>
          </a:r>
        </a:p>
      </dgm:t>
    </dgm:pt>
    <dgm:pt modelId="{8BE816EA-F169-4635-86B8-657B6931A767}" type="parTrans" cxnId="{59516BE3-14B8-4A5B-AC70-AF05ECBBFB5F}">
      <dgm:prSet/>
      <dgm:spPr/>
      <dgm:t>
        <a:bodyPr/>
        <a:lstStyle/>
        <a:p>
          <a:endParaRPr lang="en-US"/>
        </a:p>
      </dgm:t>
    </dgm:pt>
    <dgm:pt modelId="{96DB9541-294A-425D-9D48-404CF134F3CA}" type="sibTrans" cxnId="{59516BE3-14B8-4A5B-AC70-AF05ECBBFB5F}">
      <dgm:prSet/>
      <dgm:spPr/>
      <dgm:t>
        <a:bodyPr/>
        <a:lstStyle/>
        <a:p>
          <a:endParaRPr lang="en-US"/>
        </a:p>
      </dgm:t>
    </dgm:pt>
    <dgm:pt modelId="{6024C6EB-4F7E-4974-9184-375F4FD9AA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Safety and Efficiency</a:t>
          </a:r>
        </a:p>
      </dgm:t>
    </dgm:pt>
    <dgm:pt modelId="{0D8CEE2D-DAB6-45C6-AA24-5A4571AF7AF5}" type="parTrans" cxnId="{B8E8705F-0E68-480D-8659-8A2EF6ECC59C}">
      <dgm:prSet/>
      <dgm:spPr/>
      <dgm:t>
        <a:bodyPr/>
        <a:lstStyle/>
        <a:p>
          <a:endParaRPr lang="en-US"/>
        </a:p>
      </dgm:t>
    </dgm:pt>
    <dgm:pt modelId="{5137B904-5C7B-456E-9ED4-84D9E1711005}" type="sibTrans" cxnId="{B8E8705F-0E68-480D-8659-8A2EF6ECC59C}">
      <dgm:prSet/>
      <dgm:spPr/>
      <dgm:t>
        <a:bodyPr/>
        <a:lstStyle/>
        <a:p>
          <a:endParaRPr lang="en-US"/>
        </a:p>
      </dgm:t>
    </dgm:pt>
    <dgm:pt modelId="{1960DD0A-7918-4CF5-9A8E-74A53314B1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Extreme Conditions</a:t>
          </a:r>
        </a:p>
      </dgm:t>
    </dgm:pt>
    <dgm:pt modelId="{F2AF2B32-8B89-46FF-86D7-5140DA7DEFB5}" type="parTrans" cxnId="{342BB362-0103-4739-8A1A-CE22F3D533B7}">
      <dgm:prSet/>
      <dgm:spPr/>
      <dgm:t>
        <a:bodyPr/>
        <a:lstStyle/>
        <a:p>
          <a:endParaRPr lang="en-US"/>
        </a:p>
      </dgm:t>
    </dgm:pt>
    <dgm:pt modelId="{BD1FF148-1F72-4BF4-A815-0A7A30C90BF7}" type="sibTrans" cxnId="{342BB362-0103-4739-8A1A-CE22F3D533B7}">
      <dgm:prSet/>
      <dgm:spPr/>
      <dgm:t>
        <a:bodyPr/>
        <a:lstStyle/>
        <a:p>
          <a:endParaRPr lang="en-US"/>
        </a:p>
      </dgm:t>
    </dgm:pt>
    <dgm:pt modelId="{79CE8433-0F58-442E-812C-97F1081BEF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Temperature/High Pressure(HT/HP) Wells</a:t>
          </a:r>
        </a:p>
      </dgm:t>
    </dgm:pt>
    <dgm:pt modelId="{FDCB7151-527C-4E95-88CB-17167DE531DC}" type="parTrans" cxnId="{5720BE10-579D-447A-9A11-75A332CD2907}">
      <dgm:prSet/>
      <dgm:spPr/>
      <dgm:t>
        <a:bodyPr/>
        <a:lstStyle/>
        <a:p>
          <a:endParaRPr lang="en-US"/>
        </a:p>
      </dgm:t>
    </dgm:pt>
    <dgm:pt modelId="{C0215EF8-301E-4B31-825B-D37B6327EFBA}" type="sibTrans" cxnId="{5720BE10-579D-447A-9A11-75A332CD2907}">
      <dgm:prSet/>
      <dgm:spPr/>
      <dgm:t>
        <a:bodyPr/>
        <a:lstStyle/>
        <a:p>
          <a:endParaRPr lang="en-US"/>
        </a:p>
      </dgm:t>
    </dgm:pt>
    <dgm:pt modelId="{03F579AA-28E0-4109-AF5E-7C36A3B9BB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Fluid Behavior</a:t>
          </a:r>
        </a:p>
      </dgm:t>
    </dgm:pt>
    <dgm:pt modelId="{CDABC89B-0235-42E1-BD29-721321A65207}" type="parTrans" cxnId="{424DC321-817F-45C2-B4B6-4366EE2CCC0A}">
      <dgm:prSet/>
      <dgm:spPr/>
      <dgm:t>
        <a:bodyPr/>
        <a:lstStyle/>
        <a:p>
          <a:endParaRPr lang="en-US"/>
        </a:p>
      </dgm:t>
    </dgm:pt>
    <dgm:pt modelId="{8EDF4780-AEF7-472F-9F42-1769F91EFE3D}" type="sibTrans" cxnId="{424DC321-817F-45C2-B4B6-4366EE2CCC0A}">
      <dgm:prSet/>
      <dgm:spPr/>
      <dgm:t>
        <a:bodyPr/>
        <a:lstStyle/>
        <a:p>
          <a:endParaRPr lang="en-US"/>
        </a:p>
      </dgm:t>
    </dgm:pt>
    <dgm:pt modelId="{4C62ECAD-B46B-40C5-9537-AA5E1EBF8C1F}" type="pres">
      <dgm:prSet presAssocID="{8F5E9A76-B129-44FB-98F3-43B6AF6A3DCF}" presName="root" presStyleCnt="0">
        <dgm:presLayoutVars>
          <dgm:dir/>
          <dgm:resizeHandles val="exact"/>
        </dgm:presLayoutVars>
      </dgm:prSet>
      <dgm:spPr/>
    </dgm:pt>
    <dgm:pt modelId="{26A79D6D-D06E-48EA-8E3D-AC322D283734}" type="pres">
      <dgm:prSet presAssocID="{AB406EEF-F6D1-4350-935B-9A16878166B7}" presName="compNode" presStyleCnt="0"/>
      <dgm:spPr/>
    </dgm:pt>
    <dgm:pt modelId="{C580218B-E798-4660-BD0B-AED36EEC5468}" type="pres">
      <dgm:prSet presAssocID="{AB406EEF-F6D1-4350-935B-9A16878166B7}" presName="bgRect" presStyleLbl="bgShp" presStyleIdx="0" presStyleCnt="6"/>
      <dgm:spPr/>
    </dgm:pt>
    <dgm:pt modelId="{FDF6E030-4DAC-4868-A8A0-C269794DDC1A}" type="pres">
      <dgm:prSet presAssocID="{AB406EEF-F6D1-4350-935B-9A16878166B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52E6080-D851-4668-97CD-F3FD4BA29AD0}" type="pres">
      <dgm:prSet presAssocID="{AB406EEF-F6D1-4350-935B-9A16878166B7}" presName="spaceRect" presStyleCnt="0"/>
      <dgm:spPr/>
    </dgm:pt>
    <dgm:pt modelId="{3B4EB95C-898E-4713-A71E-4692A811C1AB}" type="pres">
      <dgm:prSet presAssocID="{AB406EEF-F6D1-4350-935B-9A16878166B7}" presName="parTx" presStyleLbl="revTx" presStyleIdx="0" presStyleCnt="6">
        <dgm:presLayoutVars>
          <dgm:chMax val="0"/>
          <dgm:chPref val="0"/>
        </dgm:presLayoutVars>
      </dgm:prSet>
      <dgm:spPr/>
    </dgm:pt>
    <dgm:pt modelId="{F17C15B8-2852-4053-9C4F-8D71E56E5AC0}" type="pres">
      <dgm:prSet presAssocID="{7746E861-3E08-4D2F-AAA3-8CA0B32A2553}" presName="sibTrans" presStyleCnt="0"/>
      <dgm:spPr/>
    </dgm:pt>
    <dgm:pt modelId="{1C827229-BD78-4BE6-8500-706CF2E74DB2}" type="pres">
      <dgm:prSet presAssocID="{3A95B23E-88FF-44AC-A4CC-1405D4D901E5}" presName="compNode" presStyleCnt="0"/>
      <dgm:spPr/>
    </dgm:pt>
    <dgm:pt modelId="{D053C2C4-3BFE-44EC-83DB-2C1979CF08B0}" type="pres">
      <dgm:prSet presAssocID="{3A95B23E-88FF-44AC-A4CC-1405D4D901E5}" presName="bgRect" presStyleLbl="bgShp" presStyleIdx="1" presStyleCnt="6"/>
      <dgm:spPr/>
    </dgm:pt>
    <dgm:pt modelId="{836911BD-EB52-44E7-B1C7-A45DC3572D0F}" type="pres">
      <dgm:prSet presAssocID="{3A95B23E-88FF-44AC-A4CC-1405D4D901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C7FFB12-FCF9-46D4-ACD6-FA80296AC1AE}" type="pres">
      <dgm:prSet presAssocID="{3A95B23E-88FF-44AC-A4CC-1405D4D901E5}" presName="spaceRect" presStyleCnt="0"/>
      <dgm:spPr/>
    </dgm:pt>
    <dgm:pt modelId="{B631CC39-C356-41C9-8E89-B948F0DAB693}" type="pres">
      <dgm:prSet presAssocID="{3A95B23E-88FF-44AC-A4CC-1405D4D901E5}" presName="parTx" presStyleLbl="revTx" presStyleIdx="1" presStyleCnt="6">
        <dgm:presLayoutVars>
          <dgm:chMax val="0"/>
          <dgm:chPref val="0"/>
        </dgm:presLayoutVars>
      </dgm:prSet>
      <dgm:spPr/>
    </dgm:pt>
    <dgm:pt modelId="{A0FC056B-3C88-4271-8721-35F06AB894E6}" type="pres">
      <dgm:prSet presAssocID="{96DB9541-294A-425D-9D48-404CF134F3CA}" presName="sibTrans" presStyleCnt="0"/>
      <dgm:spPr/>
    </dgm:pt>
    <dgm:pt modelId="{16C109E0-4527-4161-B10E-7ACE3D0D340A}" type="pres">
      <dgm:prSet presAssocID="{6024C6EB-4F7E-4974-9184-375F4FD9AAA0}" presName="compNode" presStyleCnt="0"/>
      <dgm:spPr/>
    </dgm:pt>
    <dgm:pt modelId="{8DEE79C6-A669-49FA-AACB-7075E52A72E5}" type="pres">
      <dgm:prSet presAssocID="{6024C6EB-4F7E-4974-9184-375F4FD9AAA0}" presName="bgRect" presStyleLbl="bgShp" presStyleIdx="2" presStyleCnt="6"/>
      <dgm:spPr/>
    </dgm:pt>
    <dgm:pt modelId="{74E1766F-4418-407B-8FB0-9D4686FA3F8E}" type="pres">
      <dgm:prSet presAssocID="{6024C6EB-4F7E-4974-9184-375F4FD9AAA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EA76F58-69A8-4709-9A23-FD0EA65460AE}" type="pres">
      <dgm:prSet presAssocID="{6024C6EB-4F7E-4974-9184-375F4FD9AAA0}" presName="spaceRect" presStyleCnt="0"/>
      <dgm:spPr/>
    </dgm:pt>
    <dgm:pt modelId="{B2C3E368-A394-4689-8434-65079C44EF9F}" type="pres">
      <dgm:prSet presAssocID="{6024C6EB-4F7E-4974-9184-375F4FD9AAA0}" presName="parTx" presStyleLbl="revTx" presStyleIdx="2" presStyleCnt="6">
        <dgm:presLayoutVars>
          <dgm:chMax val="0"/>
          <dgm:chPref val="0"/>
        </dgm:presLayoutVars>
      </dgm:prSet>
      <dgm:spPr/>
    </dgm:pt>
    <dgm:pt modelId="{444F7D99-7A16-441B-BEBD-E0B1ADE73B5D}" type="pres">
      <dgm:prSet presAssocID="{5137B904-5C7B-456E-9ED4-84D9E1711005}" presName="sibTrans" presStyleCnt="0"/>
      <dgm:spPr/>
    </dgm:pt>
    <dgm:pt modelId="{F97A5329-D5AC-4035-B4DD-6FD13AFE2BBB}" type="pres">
      <dgm:prSet presAssocID="{1960DD0A-7918-4CF5-9A8E-74A53314B1F3}" presName="compNode" presStyleCnt="0"/>
      <dgm:spPr/>
    </dgm:pt>
    <dgm:pt modelId="{1AB61622-F6FC-418F-B929-8EDE16440031}" type="pres">
      <dgm:prSet presAssocID="{1960DD0A-7918-4CF5-9A8E-74A53314B1F3}" presName="bgRect" presStyleLbl="bgShp" presStyleIdx="3" presStyleCnt="6"/>
      <dgm:spPr/>
    </dgm:pt>
    <dgm:pt modelId="{90810CEF-56C0-4FCA-9150-FE1845431574}" type="pres">
      <dgm:prSet presAssocID="{1960DD0A-7918-4CF5-9A8E-74A53314B1F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4BCEEC03-3086-42FD-BC8E-C0BA969FAB9E}" type="pres">
      <dgm:prSet presAssocID="{1960DD0A-7918-4CF5-9A8E-74A53314B1F3}" presName="spaceRect" presStyleCnt="0"/>
      <dgm:spPr/>
    </dgm:pt>
    <dgm:pt modelId="{94F40568-1510-459B-947A-6D0F5FC2A669}" type="pres">
      <dgm:prSet presAssocID="{1960DD0A-7918-4CF5-9A8E-74A53314B1F3}" presName="parTx" presStyleLbl="revTx" presStyleIdx="3" presStyleCnt="6">
        <dgm:presLayoutVars>
          <dgm:chMax val="0"/>
          <dgm:chPref val="0"/>
        </dgm:presLayoutVars>
      </dgm:prSet>
      <dgm:spPr/>
    </dgm:pt>
    <dgm:pt modelId="{A99C9124-2B5B-4163-9940-A5DFCCB59A6A}" type="pres">
      <dgm:prSet presAssocID="{BD1FF148-1F72-4BF4-A815-0A7A30C90BF7}" presName="sibTrans" presStyleCnt="0"/>
      <dgm:spPr/>
    </dgm:pt>
    <dgm:pt modelId="{8ADB1830-B74C-45D2-9627-B6A4BB95652C}" type="pres">
      <dgm:prSet presAssocID="{79CE8433-0F58-442E-812C-97F1081BEF58}" presName="compNode" presStyleCnt="0"/>
      <dgm:spPr/>
    </dgm:pt>
    <dgm:pt modelId="{B3D6FC10-BCA5-49CA-97B8-955A1426E08D}" type="pres">
      <dgm:prSet presAssocID="{79CE8433-0F58-442E-812C-97F1081BEF58}" presName="bgRect" presStyleLbl="bgShp" presStyleIdx="4" presStyleCnt="6"/>
      <dgm:spPr/>
    </dgm:pt>
    <dgm:pt modelId="{58839792-3A4A-4963-B282-D4129F479997}" type="pres">
      <dgm:prSet presAssocID="{79CE8433-0F58-442E-812C-97F1081BEF5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D3286DB2-43A3-4694-8E95-FDEBD8925A69}" type="pres">
      <dgm:prSet presAssocID="{79CE8433-0F58-442E-812C-97F1081BEF58}" presName="spaceRect" presStyleCnt="0"/>
      <dgm:spPr/>
    </dgm:pt>
    <dgm:pt modelId="{8531DA8D-6C63-42BA-A8BB-4860253E7157}" type="pres">
      <dgm:prSet presAssocID="{79CE8433-0F58-442E-812C-97F1081BEF58}" presName="parTx" presStyleLbl="revTx" presStyleIdx="4" presStyleCnt="6">
        <dgm:presLayoutVars>
          <dgm:chMax val="0"/>
          <dgm:chPref val="0"/>
        </dgm:presLayoutVars>
      </dgm:prSet>
      <dgm:spPr/>
    </dgm:pt>
    <dgm:pt modelId="{186DA793-2813-4603-9D62-D3C1099ACA38}" type="pres">
      <dgm:prSet presAssocID="{C0215EF8-301E-4B31-825B-D37B6327EFBA}" presName="sibTrans" presStyleCnt="0"/>
      <dgm:spPr/>
    </dgm:pt>
    <dgm:pt modelId="{7768CF97-3C60-496C-A86D-211E76C40229}" type="pres">
      <dgm:prSet presAssocID="{03F579AA-28E0-4109-AF5E-7C36A3B9BB76}" presName="compNode" presStyleCnt="0"/>
      <dgm:spPr/>
    </dgm:pt>
    <dgm:pt modelId="{489ACDFB-7BB9-4495-8DD6-BD5D84FB8224}" type="pres">
      <dgm:prSet presAssocID="{03F579AA-28E0-4109-AF5E-7C36A3B9BB76}" presName="bgRect" presStyleLbl="bgShp" presStyleIdx="5" presStyleCnt="6"/>
      <dgm:spPr/>
    </dgm:pt>
    <dgm:pt modelId="{A61C3E62-CED3-4563-81C7-9309A3BFB89D}" type="pres">
      <dgm:prSet presAssocID="{03F579AA-28E0-4109-AF5E-7C36A3B9BB7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165A878-DE41-41C1-8358-E18332B20886}" type="pres">
      <dgm:prSet presAssocID="{03F579AA-28E0-4109-AF5E-7C36A3B9BB76}" presName="spaceRect" presStyleCnt="0"/>
      <dgm:spPr/>
    </dgm:pt>
    <dgm:pt modelId="{DEC66CE9-A5BA-40DA-B9BD-6662BDE2C59C}" type="pres">
      <dgm:prSet presAssocID="{03F579AA-28E0-4109-AF5E-7C36A3B9BB7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8E87E08-072E-4EFB-B37D-CECA9E0FDF0F}" srcId="{8F5E9A76-B129-44FB-98F3-43B6AF6A3DCF}" destId="{AB406EEF-F6D1-4350-935B-9A16878166B7}" srcOrd="0" destOrd="0" parTransId="{8061DA5C-7948-4E17-AF5B-EF4A3C876D0B}" sibTransId="{7746E861-3E08-4D2F-AAA3-8CA0B32A2553}"/>
    <dgm:cxn modelId="{5720BE10-579D-447A-9A11-75A332CD2907}" srcId="{8F5E9A76-B129-44FB-98F3-43B6AF6A3DCF}" destId="{79CE8433-0F58-442E-812C-97F1081BEF58}" srcOrd="4" destOrd="0" parTransId="{FDCB7151-527C-4E95-88CB-17167DE531DC}" sibTransId="{C0215EF8-301E-4B31-825B-D37B6327EFBA}"/>
    <dgm:cxn modelId="{2985941C-3476-4424-95EC-E94C3E35FF48}" type="presOf" srcId="{8F5E9A76-B129-44FB-98F3-43B6AF6A3DCF}" destId="{4C62ECAD-B46B-40C5-9537-AA5E1EBF8C1F}" srcOrd="0" destOrd="0" presId="urn:microsoft.com/office/officeart/2018/2/layout/IconVerticalSolidList"/>
    <dgm:cxn modelId="{424DC321-817F-45C2-B4B6-4366EE2CCC0A}" srcId="{8F5E9A76-B129-44FB-98F3-43B6AF6A3DCF}" destId="{03F579AA-28E0-4109-AF5E-7C36A3B9BB76}" srcOrd="5" destOrd="0" parTransId="{CDABC89B-0235-42E1-BD29-721321A65207}" sibTransId="{8EDF4780-AEF7-472F-9F42-1769F91EFE3D}"/>
    <dgm:cxn modelId="{68B9112A-1DD3-4611-853B-B36610A97E39}" type="presOf" srcId="{79CE8433-0F58-442E-812C-97F1081BEF58}" destId="{8531DA8D-6C63-42BA-A8BB-4860253E7157}" srcOrd="0" destOrd="0" presId="urn:microsoft.com/office/officeart/2018/2/layout/IconVerticalSolidList"/>
    <dgm:cxn modelId="{9047573A-2CAB-46BB-94B1-A8A5ADE34F22}" type="presOf" srcId="{AB406EEF-F6D1-4350-935B-9A16878166B7}" destId="{3B4EB95C-898E-4713-A71E-4692A811C1AB}" srcOrd="0" destOrd="0" presId="urn:microsoft.com/office/officeart/2018/2/layout/IconVerticalSolidList"/>
    <dgm:cxn modelId="{B8E8705F-0E68-480D-8659-8A2EF6ECC59C}" srcId="{8F5E9A76-B129-44FB-98F3-43B6AF6A3DCF}" destId="{6024C6EB-4F7E-4974-9184-375F4FD9AAA0}" srcOrd="2" destOrd="0" parTransId="{0D8CEE2D-DAB6-45C6-AA24-5A4571AF7AF5}" sibTransId="{5137B904-5C7B-456E-9ED4-84D9E1711005}"/>
    <dgm:cxn modelId="{342BB362-0103-4739-8A1A-CE22F3D533B7}" srcId="{8F5E9A76-B129-44FB-98F3-43B6AF6A3DCF}" destId="{1960DD0A-7918-4CF5-9A8E-74A53314B1F3}" srcOrd="3" destOrd="0" parTransId="{F2AF2B32-8B89-46FF-86D7-5140DA7DEFB5}" sibTransId="{BD1FF148-1F72-4BF4-A815-0A7A30C90BF7}"/>
    <dgm:cxn modelId="{332E9679-3980-4C11-8967-23C6EFB655FC}" type="presOf" srcId="{1960DD0A-7918-4CF5-9A8E-74A53314B1F3}" destId="{94F40568-1510-459B-947A-6D0F5FC2A669}" srcOrd="0" destOrd="0" presId="urn:microsoft.com/office/officeart/2018/2/layout/IconVerticalSolidList"/>
    <dgm:cxn modelId="{484C2B9B-B7E4-4019-BE41-0FEF14EF161C}" type="presOf" srcId="{6024C6EB-4F7E-4974-9184-375F4FD9AAA0}" destId="{B2C3E368-A394-4689-8434-65079C44EF9F}" srcOrd="0" destOrd="0" presId="urn:microsoft.com/office/officeart/2018/2/layout/IconVerticalSolidList"/>
    <dgm:cxn modelId="{B23D67AD-037E-4829-B0F5-3536F24BE819}" type="presOf" srcId="{03F579AA-28E0-4109-AF5E-7C36A3B9BB76}" destId="{DEC66CE9-A5BA-40DA-B9BD-6662BDE2C59C}" srcOrd="0" destOrd="0" presId="urn:microsoft.com/office/officeart/2018/2/layout/IconVerticalSolidList"/>
    <dgm:cxn modelId="{3EB5AAC3-E51F-41B4-A89D-55062C1FBAF6}" type="presOf" srcId="{3A95B23E-88FF-44AC-A4CC-1405D4D901E5}" destId="{B631CC39-C356-41C9-8E89-B948F0DAB693}" srcOrd="0" destOrd="0" presId="urn:microsoft.com/office/officeart/2018/2/layout/IconVerticalSolidList"/>
    <dgm:cxn modelId="{59516BE3-14B8-4A5B-AC70-AF05ECBBFB5F}" srcId="{8F5E9A76-B129-44FB-98F3-43B6AF6A3DCF}" destId="{3A95B23E-88FF-44AC-A4CC-1405D4D901E5}" srcOrd="1" destOrd="0" parTransId="{8BE816EA-F169-4635-86B8-657B6931A767}" sibTransId="{96DB9541-294A-425D-9D48-404CF134F3CA}"/>
    <dgm:cxn modelId="{AEA32AF0-73E1-4B1D-81EE-C2C8D4DDEA0C}" type="presParOf" srcId="{4C62ECAD-B46B-40C5-9537-AA5E1EBF8C1F}" destId="{26A79D6D-D06E-48EA-8E3D-AC322D283734}" srcOrd="0" destOrd="0" presId="urn:microsoft.com/office/officeart/2018/2/layout/IconVerticalSolidList"/>
    <dgm:cxn modelId="{A87C9CD4-9A73-43B9-A9A7-A2C9708CE60E}" type="presParOf" srcId="{26A79D6D-D06E-48EA-8E3D-AC322D283734}" destId="{C580218B-E798-4660-BD0B-AED36EEC5468}" srcOrd="0" destOrd="0" presId="urn:microsoft.com/office/officeart/2018/2/layout/IconVerticalSolidList"/>
    <dgm:cxn modelId="{BDBF3835-DA38-4CF1-B509-B606EBB5E385}" type="presParOf" srcId="{26A79D6D-D06E-48EA-8E3D-AC322D283734}" destId="{FDF6E030-4DAC-4868-A8A0-C269794DDC1A}" srcOrd="1" destOrd="0" presId="urn:microsoft.com/office/officeart/2018/2/layout/IconVerticalSolidList"/>
    <dgm:cxn modelId="{B656D220-159A-4DE7-A264-0298C7E7D40A}" type="presParOf" srcId="{26A79D6D-D06E-48EA-8E3D-AC322D283734}" destId="{452E6080-D851-4668-97CD-F3FD4BA29AD0}" srcOrd="2" destOrd="0" presId="urn:microsoft.com/office/officeart/2018/2/layout/IconVerticalSolidList"/>
    <dgm:cxn modelId="{71DC0BEE-62B5-41D5-91D8-67BD18BC589A}" type="presParOf" srcId="{26A79D6D-D06E-48EA-8E3D-AC322D283734}" destId="{3B4EB95C-898E-4713-A71E-4692A811C1AB}" srcOrd="3" destOrd="0" presId="urn:microsoft.com/office/officeart/2018/2/layout/IconVerticalSolidList"/>
    <dgm:cxn modelId="{1CF77E01-ECCD-4F83-B919-1003A47A863D}" type="presParOf" srcId="{4C62ECAD-B46B-40C5-9537-AA5E1EBF8C1F}" destId="{F17C15B8-2852-4053-9C4F-8D71E56E5AC0}" srcOrd="1" destOrd="0" presId="urn:microsoft.com/office/officeart/2018/2/layout/IconVerticalSolidList"/>
    <dgm:cxn modelId="{BB210C82-F724-4830-90DB-BE0D73ED55E1}" type="presParOf" srcId="{4C62ECAD-B46B-40C5-9537-AA5E1EBF8C1F}" destId="{1C827229-BD78-4BE6-8500-706CF2E74DB2}" srcOrd="2" destOrd="0" presId="urn:microsoft.com/office/officeart/2018/2/layout/IconVerticalSolidList"/>
    <dgm:cxn modelId="{CF95D975-BF62-422F-9379-C0C34D67B255}" type="presParOf" srcId="{1C827229-BD78-4BE6-8500-706CF2E74DB2}" destId="{D053C2C4-3BFE-44EC-83DB-2C1979CF08B0}" srcOrd="0" destOrd="0" presId="urn:microsoft.com/office/officeart/2018/2/layout/IconVerticalSolidList"/>
    <dgm:cxn modelId="{608B3A1B-2E66-4034-B54B-00BA3F8F323B}" type="presParOf" srcId="{1C827229-BD78-4BE6-8500-706CF2E74DB2}" destId="{836911BD-EB52-44E7-B1C7-A45DC3572D0F}" srcOrd="1" destOrd="0" presId="urn:microsoft.com/office/officeart/2018/2/layout/IconVerticalSolidList"/>
    <dgm:cxn modelId="{9BBE6628-F0C2-40F0-9F12-F2D17EFA7D0C}" type="presParOf" srcId="{1C827229-BD78-4BE6-8500-706CF2E74DB2}" destId="{1C7FFB12-FCF9-46D4-ACD6-FA80296AC1AE}" srcOrd="2" destOrd="0" presId="urn:microsoft.com/office/officeart/2018/2/layout/IconVerticalSolidList"/>
    <dgm:cxn modelId="{B68B079A-5B14-4981-BF4A-B5BC513A4E80}" type="presParOf" srcId="{1C827229-BD78-4BE6-8500-706CF2E74DB2}" destId="{B631CC39-C356-41C9-8E89-B948F0DAB693}" srcOrd="3" destOrd="0" presId="urn:microsoft.com/office/officeart/2018/2/layout/IconVerticalSolidList"/>
    <dgm:cxn modelId="{FBD028A6-D4DD-4ADC-96B7-72D146970764}" type="presParOf" srcId="{4C62ECAD-B46B-40C5-9537-AA5E1EBF8C1F}" destId="{A0FC056B-3C88-4271-8721-35F06AB894E6}" srcOrd="3" destOrd="0" presId="urn:microsoft.com/office/officeart/2018/2/layout/IconVerticalSolidList"/>
    <dgm:cxn modelId="{9380CD03-7DE7-4AC8-9717-A8271D4DE834}" type="presParOf" srcId="{4C62ECAD-B46B-40C5-9537-AA5E1EBF8C1F}" destId="{16C109E0-4527-4161-B10E-7ACE3D0D340A}" srcOrd="4" destOrd="0" presId="urn:microsoft.com/office/officeart/2018/2/layout/IconVerticalSolidList"/>
    <dgm:cxn modelId="{D300A6A7-E85B-460C-ADBA-45F77722F22C}" type="presParOf" srcId="{16C109E0-4527-4161-B10E-7ACE3D0D340A}" destId="{8DEE79C6-A669-49FA-AACB-7075E52A72E5}" srcOrd="0" destOrd="0" presId="urn:microsoft.com/office/officeart/2018/2/layout/IconVerticalSolidList"/>
    <dgm:cxn modelId="{624B3205-9D98-42FC-922C-7753D6200B0B}" type="presParOf" srcId="{16C109E0-4527-4161-B10E-7ACE3D0D340A}" destId="{74E1766F-4418-407B-8FB0-9D4686FA3F8E}" srcOrd="1" destOrd="0" presId="urn:microsoft.com/office/officeart/2018/2/layout/IconVerticalSolidList"/>
    <dgm:cxn modelId="{241079A2-DA25-444C-872A-F67A746F72B8}" type="presParOf" srcId="{16C109E0-4527-4161-B10E-7ACE3D0D340A}" destId="{3EA76F58-69A8-4709-9A23-FD0EA65460AE}" srcOrd="2" destOrd="0" presId="urn:microsoft.com/office/officeart/2018/2/layout/IconVerticalSolidList"/>
    <dgm:cxn modelId="{D49B7B6A-AA8D-4FF7-9060-E29358DEE62A}" type="presParOf" srcId="{16C109E0-4527-4161-B10E-7ACE3D0D340A}" destId="{B2C3E368-A394-4689-8434-65079C44EF9F}" srcOrd="3" destOrd="0" presId="urn:microsoft.com/office/officeart/2018/2/layout/IconVerticalSolidList"/>
    <dgm:cxn modelId="{CDF5C3A9-1E21-42D0-AC35-9CB4F795D148}" type="presParOf" srcId="{4C62ECAD-B46B-40C5-9537-AA5E1EBF8C1F}" destId="{444F7D99-7A16-441B-BEBD-E0B1ADE73B5D}" srcOrd="5" destOrd="0" presId="urn:microsoft.com/office/officeart/2018/2/layout/IconVerticalSolidList"/>
    <dgm:cxn modelId="{50297623-F9EA-423C-8F53-297A93DA3B66}" type="presParOf" srcId="{4C62ECAD-B46B-40C5-9537-AA5E1EBF8C1F}" destId="{F97A5329-D5AC-4035-B4DD-6FD13AFE2BBB}" srcOrd="6" destOrd="0" presId="urn:microsoft.com/office/officeart/2018/2/layout/IconVerticalSolidList"/>
    <dgm:cxn modelId="{F1A1F7B5-5FD0-4FAE-AAFB-F2648DF83F94}" type="presParOf" srcId="{F97A5329-D5AC-4035-B4DD-6FD13AFE2BBB}" destId="{1AB61622-F6FC-418F-B929-8EDE16440031}" srcOrd="0" destOrd="0" presId="urn:microsoft.com/office/officeart/2018/2/layout/IconVerticalSolidList"/>
    <dgm:cxn modelId="{A3CDDC7A-0784-4B70-BC79-42C336C59862}" type="presParOf" srcId="{F97A5329-D5AC-4035-B4DD-6FD13AFE2BBB}" destId="{90810CEF-56C0-4FCA-9150-FE1845431574}" srcOrd="1" destOrd="0" presId="urn:microsoft.com/office/officeart/2018/2/layout/IconVerticalSolidList"/>
    <dgm:cxn modelId="{9E1E1C5C-B6FE-4CC3-86BB-8647D63E8EF7}" type="presParOf" srcId="{F97A5329-D5AC-4035-B4DD-6FD13AFE2BBB}" destId="{4BCEEC03-3086-42FD-BC8E-C0BA969FAB9E}" srcOrd="2" destOrd="0" presId="urn:microsoft.com/office/officeart/2018/2/layout/IconVerticalSolidList"/>
    <dgm:cxn modelId="{68E515CD-DF7C-4DAA-BC24-16FBEC167A5E}" type="presParOf" srcId="{F97A5329-D5AC-4035-B4DD-6FD13AFE2BBB}" destId="{94F40568-1510-459B-947A-6D0F5FC2A669}" srcOrd="3" destOrd="0" presId="urn:microsoft.com/office/officeart/2018/2/layout/IconVerticalSolidList"/>
    <dgm:cxn modelId="{AF5F285B-1C5E-4D7A-A3D5-443B1584AC09}" type="presParOf" srcId="{4C62ECAD-B46B-40C5-9537-AA5E1EBF8C1F}" destId="{A99C9124-2B5B-4163-9940-A5DFCCB59A6A}" srcOrd="7" destOrd="0" presId="urn:microsoft.com/office/officeart/2018/2/layout/IconVerticalSolidList"/>
    <dgm:cxn modelId="{DE9C5A70-FD4E-4342-897E-A8B0A19421D6}" type="presParOf" srcId="{4C62ECAD-B46B-40C5-9537-AA5E1EBF8C1F}" destId="{8ADB1830-B74C-45D2-9627-B6A4BB95652C}" srcOrd="8" destOrd="0" presId="urn:microsoft.com/office/officeart/2018/2/layout/IconVerticalSolidList"/>
    <dgm:cxn modelId="{0021271F-17BC-497C-84BE-D47AB16FBEEF}" type="presParOf" srcId="{8ADB1830-B74C-45D2-9627-B6A4BB95652C}" destId="{B3D6FC10-BCA5-49CA-97B8-955A1426E08D}" srcOrd="0" destOrd="0" presId="urn:microsoft.com/office/officeart/2018/2/layout/IconVerticalSolidList"/>
    <dgm:cxn modelId="{FE56E8DC-5AED-4E73-A1EA-0D6FDBA67039}" type="presParOf" srcId="{8ADB1830-B74C-45D2-9627-B6A4BB95652C}" destId="{58839792-3A4A-4963-B282-D4129F479997}" srcOrd="1" destOrd="0" presId="urn:microsoft.com/office/officeart/2018/2/layout/IconVerticalSolidList"/>
    <dgm:cxn modelId="{26762A5E-E4FF-4729-8E48-B6E552CC3E9F}" type="presParOf" srcId="{8ADB1830-B74C-45D2-9627-B6A4BB95652C}" destId="{D3286DB2-43A3-4694-8E95-FDEBD8925A69}" srcOrd="2" destOrd="0" presId="urn:microsoft.com/office/officeart/2018/2/layout/IconVerticalSolidList"/>
    <dgm:cxn modelId="{C267A2D5-7F29-4593-96AC-EDAADC39F35B}" type="presParOf" srcId="{8ADB1830-B74C-45D2-9627-B6A4BB95652C}" destId="{8531DA8D-6C63-42BA-A8BB-4860253E7157}" srcOrd="3" destOrd="0" presId="urn:microsoft.com/office/officeart/2018/2/layout/IconVerticalSolidList"/>
    <dgm:cxn modelId="{E9437288-13D0-4713-99DB-9CE88DCD26C5}" type="presParOf" srcId="{4C62ECAD-B46B-40C5-9537-AA5E1EBF8C1F}" destId="{186DA793-2813-4603-9D62-D3C1099ACA38}" srcOrd="9" destOrd="0" presId="urn:microsoft.com/office/officeart/2018/2/layout/IconVerticalSolidList"/>
    <dgm:cxn modelId="{63EE323D-0C55-46C6-83B2-EB2C53FB343E}" type="presParOf" srcId="{4C62ECAD-B46B-40C5-9537-AA5E1EBF8C1F}" destId="{7768CF97-3C60-496C-A86D-211E76C40229}" srcOrd="10" destOrd="0" presId="urn:microsoft.com/office/officeart/2018/2/layout/IconVerticalSolidList"/>
    <dgm:cxn modelId="{982F8D6D-B18D-46EB-89D2-7B6FEE5F462E}" type="presParOf" srcId="{7768CF97-3C60-496C-A86D-211E76C40229}" destId="{489ACDFB-7BB9-4495-8DD6-BD5D84FB8224}" srcOrd="0" destOrd="0" presId="urn:microsoft.com/office/officeart/2018/2/layout/IconVerticalSolidList"/>
    <dgm:cxn modelId="{9B2C211A-82FA-4229-B6CC-6C12F7FDDB5A}" type="presParOf" srcId="{7768CF97-3C60-496C-A86D-211E76C40229}" destId="{A61C3E62-CED3-4563-81C7-9309A3BFB89D}" srcOrd="1" destOrd="0" presId="urn:microsoft.com/office/officeart/2018/2/layout/IconVerticalSolidList"/>
    <dgm:cxn modelId="{F333B04B-0761-4FA8-B8A9-3C327DD1D470}" type="presParOf" srcId="{7768CF97-3C60-496C-A86D-211E76C40229}" destId="{6165A878-DE41-41C1-8358-E18332B20886}" srcOrd="2" destOrd="0" presId="urn:microsoft.com/office/officeart/2018/2/layout/IconVerticalSolidList"/>
    <dgm:cxn modelId="{8E50885E-12B2-451C-B970-246AC0B4668B}" type="presParOf" srcId="{7768CF97-3C60-496C-A86D-211E76C40229}" destId="{DEC66CE9-A5BA-40DA-B9BD-6662BDE2C5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4A6253-4D40-48FE-AA79-D108D7D9013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045229-60D6-40F9-9D01-917E0C8A0D1C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A4AF4DA2-AC2E-46C4-9806-3701F8E7F7DD}" type="parTrans" cxnId="{6B567472-845B-4C2D-BC2D-600B3757E339}">
      <dgm:prSet/>
      <dgm:spPr/>
      <dgm:t>
        <a:bodyPr/>
        <a:lstStyle/>
        <a:p>
          <a:endParaRPr lang="en-US"/>
        </a:p>
      </dgm:t>
    </dgm:pt>
    <dgm:pt modelId="{6B938E47-AFAA-459E-8CA3-B5CCA0CA6CE9}" type="sibTrans" cxnId="{6B567472-845B-4C2D-BC2D-600B3757E339}">
      <dgm:prSet/>
      <dgm:spPr/>
      <dgm:t>
        <a:bodyPr/>
        <a:lstStyle/>
        <a:p>
          <a:endParaRPr lang="en-US"/>
        </a:p>
      </dgm:t>
    </dgm:pt>
    <dgm:pt modelId="{AF69DD88-4918-43BC-BAB6-E7C6E030261A}">
      <dgm:prSet/>
      <dgm:spPr/>
      <dgm:t>
        <a:bodyPr/>
        <a:lstStyle/>
        <a:p>
          <a:r>
            <a:rPr lang="en-US"/>
            <a:t>Analyzing missing values.</a:t>
          </a:r>
        </a:p>
      </dgm:t>
    </dgm:pt>
    <dgm:pt modelId="{F9076602-D2E7-400A-B938-14E702F03B00}" type="parTrans" cxnId="{248897DE-B5E0-4CC4-B0D9-FC5280705BE0}">
      <dgm:prSet/>
      <dgm:spPr/>
      <dgm:t>
        <a:bodyPr/>
        <a:lstStyle/>
        <a:p>
          <a:endParaRPr lang="en-US"/>
        </a:p>
      </dgm:t>
    </dgm:pt>
    <dgm:pt modelId="{3D9AF1D5-4A06-4571-B86F-8F68EF4CA9D6}" type="sibTrans" cxnId="{248897DE-B5E0-4CC4-B0D9-FC5280705BE0}">
      <dgm:prSet/>
      <dgm:spPr/>
      <dgm:t>
        <a:bodyPr/>
        <a:lstStyle/>
        <a:p>
          <a:endParaRPr lang="en-US"/>
        </a:p>
      </dgm:t>
    </dgm:pt>
    <dgm:pt modelId="{B422A765-5593-46AA-88AD-00F9662BB603}">
      <dgm:prSet/>
      <dgm:spPr/>
      <dgm:t>
        <a:bodyPr/>
        <a:lstStyle/>
        <a:p>
          <a:r>
            <a:rPr lang="en-US"/>
            <a:t>Outlier detection</a:t>
          </a:r>
        </a:p>
      </dgm:t>
    </dgm:pt>
    <dgm:pt modelId="{5DC2AFD3-9D58-4FAB-809D-2B869E5941FF}" type="parTrans" cxnId="{4DB37FEA-885C-496A-B6A1-7EF551355C11}">
      <dgm:prSet/>
      <dgm:spPr/>
      <dgm:t>
        <a:bodyPr/>
        <a:lstStyle/>
        <a:p>
          <a:endParaRPr lang="en-US"/>
        </a:p>
      </dgm:t>
    </dgm:pt>
    <dgm:pt modelId="{BA0E8F85-71CC-42A2-9494-EF97588A224D}" type="sibTrans" cxnId="{4DB37FEA-885C-496A-B6A1-7EF551355C11}">
      <dgm:prSet/>
      <dgm:spPr/>
      <dgm:t>
        <a:bodyPr/>
        <a:lstStyle/>
        <a:p>
          <a:endParaRPr lang="en-US"/>
        </a:p>
      </dgm:t>
    </dgm:pt>
    <dgm:pt modelId="{C6AFEDC2-C9BE-4FF6-8657-9C9A320A5B1D}">
      <dgm:prSet/>
      <dgm:spPr/>
      <dgm:t>
        <a:bodyPr/>
        <a:lstStyle/>
        <a:p>
          <a:r>
            <a:rPr lang="en-US" dirty="0"/>
            <a:t>Distribution of the variables</a:t>
          </a:r>
        </a:p>
      </dgm:t>
    </dgm:pt>
    <dgm:pt modelId="{FE5420EA-C18E-49AF-876F-BD80F96C48FD}" type="parTrans" cxnId="{C53251A1-2887-44F8-930C-80AEEE0B3EE3}">
      <dgm:prSet/>
      <dgm:spPr/>
      <dgm:t>
        <a:bodyPr/>
        <a:lstStyle/>
        <a:p>
          <a:endParaRPr lang="en-US"/>
        </a:p>
      </dgm:t>
    </dgm:pt>
    <dgm:pt modelId="{4D524626-1EF7-4910-8909-5C0A380552DC}" type="sibTrans" cxnId="{C53251A1-2887-44F8-930C-80AEEE0B3EE3}">
      <dgm:prSet/>
      <dgm:spPr/>
      <dgm:t>
        <a:bodyPr/>
        <a:lstStyle/>
        <a:p>
          <a:endParaRPr lang="en-US"/>
        </a:p>
      </dgm:t>
    </dgm:pt>
    <dgm:pt modelId="{5617142D-7E43-433F-A9EE-C4093132C579}">
      <dgm:prSet/>
      <dgm:spPr/>
      <dgm:t>
        <a:bodyPr/>
        <a:lstStyle/>
        <a:p>
          <a:r>
            <a:rPr lang="en-US" dirty="0"/>
            <a:t>Data Discrepancy</a:t>
          </a:r>
        </a:p>
      </dgm:t>
    </dgm:pt>
    <dgm:pt modelId="{DB681F4D-429B-4D5E-AE7D-AFEF0DBAA89A}" type="parTrans" cxnId="{79A15B2D-99EF-4925-AD5A-0A0DF375DCEA}">
      <dgm:prSet/>
      <dgm:spPr/>
      <dgm:t>
        <a:bodyPr/>
        <a:lstStyle/>
        <a:p>
          <a:endParaRPr lang="en-US"/>
        </a:p>
      </dgm:t>
    </dgm:pt>
    <dgm:pt modelId="{7139CC52-CA34-41B8-9646-D68EBA2D527E}" type="sibTrans" cxnId="{79A15B2D-99EF-4925-AD5A-0A0DF375DCEA}">
      <dgm:prSet/>
      <dgm:spPr/>
      <dgm:t>
        <a:bodyPr/>
        <a:lstStyle/>
        <a:p>
          <a:endParaRPr lang="en-US"/>
        </a:p>
      </dgm:t>
    </dgm:pt>
    <dgm:pt modelId="{76E1DD50-C6C5-41E9-8FBE-54E3359CA161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4E78EECC-6DB9-4788-A1D8-B2B37653C799}" type="sibTrans" cxnId="{226088E2-9B3F-4AC2-82B3-D2156BDA4D3B}">
      <dgm:prSet/>
      <dgm:spPr/>
      <dgm:t>
        <a:bodyPr/>
        <a:lstStyle/>
        <a:p>
          <a:endParaRPr lang="en-US"/>
        </a:p>
      </dgm:t>
    </dgm:pt>
    <dgm:pt modelId="{837F1952-0527-4D0B-BB8C-498CCD3C2B03}" type="parTrans" cxnId="{226088E2-9B3F-4AC2-82B3-D2156BDA4D3B}">
      <dgm:prSet/>
      <dgm:spPr/>
      <dgm:t>
        <a:bodyPr/>
        <a:lstStyle/>
        <a:p>
          <a:endParaRPr lang="en-US"/>
        </a:p>
      </dgm:t>
    </dgm:pt>
    <dgm:pt modelId="{EF99815E-C057-2645-B727-020E9C21AA34}">
      <dgm:prSet/>
      <dgm:spPr/>
      <dgm:t>
        <a:bodyPr/>
        <a:lstStyle/>
        <a:p>
          <a:r>
            <a:rPr lang="en-US" dirty="0"/>
            <a:t>Correlation</a:t>
          </a:r>
        </a:p>
      </dgm:t>
    </dgm:pt>
    <dgm:pt modelId="{1171DD83-F51C-6F49-BDD3-85BE76BB0368}" type="parTrans" cxnId="{CE275C8A-BF52-A340-8EF1-818BC4AB02F2}">
      <dgm:prSet/>
      <dgm:spPr/>
      <dgm:t>
        <a:bodyPr/>
        <a:lstStyle/>
        <a:p>
          <a:endParaRPr lang="en-US"/>
        </a:p>
      </dgm:t>
    </dgm:pt>
    <dgm:pt modelId="{306F0AE2-0D5A-9240-B84C-EEDB20B8D266}" type="sibTrans" cxnId="{CE275C8A-BF52-A340-8EF1-818BC4AB02F2}">
      <dgm:prSet/>
      <dgm:spPr/>
      <dgm:t>
        <a:bodyPr/>
        <a:lstStyle/>
        <a:p>
          <a:endParaRPr lang="en-US"/>
        </a:p>
      </dgm:t>
    </dgm:pt>
    <dgm:pt modelId="{75A6F1E6-7A43-4ACD-97A5-2817E9FD35F3}" type="pres">
      <dgm:prSet presAssocID="{6B4A6253-4D40-48FE-AA79-D108D7D90132}" presName="vert0" presStyleCnt="0">
        <dgm:presLayoutVars>
          <dgm:dir/>
          <dgm:animOne val="branch"/>
          <dgm:animLvl val="lvl"/>
        </dgm:presLayoutVars>
      </dgm:prSet>
      <dgm:spPr/>
    </dgm:pt>
    <dgm:pt modelId="{42D9891F-0E4A-41D3-9BCB-2F3CB59C4C0C}" type="pres">
      <dgm:prSet presAssocID="{07045229-60D6-40F9-9D01-917E0C8A0D1C}" presName="thickLine" presStyleLbl="alignNode1" presStyleIdx="0" presStyleCnt="7"/>
      <dgm:spPr/>
    </dgm:pt>
    <dgm:pt modelId="{2E3706F1-08AF-49E9-94C8-7E3171D0A1F6}" type="pres">
      <dgm:prSet presAssocID="{07045229-60D6-40F9-9D01-917E0C8A0D1C}" presName="horz1" presStyleCnt="0"/>
      <dgm:spPr/>
    </dgm:pt>
    <dgm:pt modelId="{218C8C58-BA4A-42D3-A129-80EDBC49CAD5}" type="pres">
      <dgm:prSet presAssocID="{07045229-60D6-40F9-9D01-917E0C8A0D1C}" presName="tx1" presStyleLbl="revTx" presStyleIdx="0" presStyleCnt="7"/>
      <dgm:spPr/>
    </dgm:pt>
    <dgm:pt modelId="{15DE3512-970B-4B0B-B8C6-8E7F54EAD141}" type="pres">
      <dgm:prSet presAssocID="{07045229-60D6-40F9-9D01-917E0C8A0D1C}" presName="vert1" presStyleCnt="0"/>
      <dgm:spPr/>
    </dgm:pt>
    <dgm:pt modelId="{5AE5DCA7-B6A0-4BB2-AD1F-B7C315012FE0}" type="pres">
      <dgm:prSet presAssocID="{AF69DD88-4918-43BC-BAB6-E7C6E030261A}" presName="thickLine" presStyleLbl="alignNode1" presStyleIdx="1" presStyleCnt="7"/>
      <dgm:spPr/>
    </dgm:pt>
    <dgm:pt modelId="{438806FB-7D1A-4174-9EE9-F0CF4C4AC583}" type="pres">
      <dgm:prSet presAssocID="{AF69DD88-4918-43BC-BAB6-E7C6E030261A}" presName="horz1" presStyleCnt="0"/>
      <dgm:spPr/>
    </dgm:pt>
    <dgm:pt modelId="{39872B99-4B90-4E9A-8783-D979A3EE0859}" type="pres">
      <dgm:prSet presAssocID="{AF69DD88-4918-43BC-BAB6-E7C6E030261A}" presName="tx1" presStyleLbl="revTx" presStyleIdx="1" presStyleCnt="7"/>
      <dgm:spPr/>
    </dgm:pt>
    <dgm:pt modelId="{DF9984AE-AC29-4927-ACD7-CF0BA924C553}" type="pres">
      <dgm:prSet presAssocID="{AF69DD88-4918-43BC-BAB6-E7C6E030261A}" presName="vert1" presStyleCnt="0"/>
      <dgm:spPr/>
    </dgm:pt>
    <dgm:pt modelId="{16E348FC-2A7A-46F3-B450-C379C7AEC0F5}" type="pres">
      <dgm:prSet presAssocID="{B422A765-5593-46AA-88AD-00F9662BB603}" presName="thickLine" presStyleLbl="alignNode1" presStyleIdx="2" presStyleCnt="7"/>
      <dgm:spPr/>
    </dgm:pt>
    <dgm:pt modelId="{A094AFC2-0610-4C44-8622-DE9BD0BE58AF}" type="pres">
      <dgm:prSet presAssocID="{B422A765-5593-46AA-88AD-00F9662BB603}" presName="horz1" presStyleCnt="0"/>
      <dgm:spPr/>
    </dgm:pt>
    <dgm:pt modelId="{231E68A3-9A27-4736-B355-7B55A37F14C4}" type="pres">
      <dgm:prSet presAssocID="{B422A765-5593-46AA-88AD-00F9662BB603}" presName="tx1" presStyleLbl="revTx" presStyleIdx="2" presStyleCnt="7"/>
      <dgm:spPr/>
    </dgm:pt>
    <dgm:pt modelId="{D1C4E176-EC48-430C-A277-E654E5F4A6F5}" type="pres">
      <dgm:prSet presAssocID="{B422A765-5593-46AA-88AD-00F9662BB603}" presName="vert1" presStyleCnt="0"/>
      <dgm:spPr/>
    </dgm:pt>
    <dgm:pt modelId="{29DCF515-0A00-4DC9-93DF-1EE67BD6D2E8}" type="pres">
      <dgm:prSet presAssocID="{C6AFEDC2-C9BE-4FF6-8657-9C9A320A5B1D}" presName="thickLine" presStyleLbl="alignNode1" presStyleIdx="3" presStyleCnt="7"/>
      <dgm:spPr/>
    </dgm:pt>
    <dgm:pt modelId="{0CD36388-3B06-4EBB-9E61-BD0B093FB755}" type="pres">
      <dgm:prSet presAssocID="{C6AFEDC2-C9BE-4FF6-8657-9C9A320A5B1D}" presName="horz1" presStyleCnt="0"/>
      <dgm:spPr/>
    </dgm:pt>
    <dgm:pt modelId="{D35BBECD-C7F2-4B80-91F8-7009EFB19073}" type="pres">
      <dgm:prSet presAssocID="{C6AFEDC2-C9BE-4FF6-8657-9C9A320A5B1D}" presName="tx1" presStyleLbl="revTx" presStyleIdx="3" presStyleCnt="7"/>
      <dgm:spPr/>
    </dgm:pt>
    <dgm:pt modelId="{576C490B-B709-4426-896A-31F08AF2B007}" type="pres">
      <dgm:prSet presAssocID="{C6AFEDC2-C9BE-4FF6-8657-9C9A320A5B1D}" presName="vert1" presStyleCnt="0"/>
      <dgm:spPr/>
    </dgm:pt>
    <dgm:pt modelId="{B3B66C66-8AB5-4F9F-91CD-F4D547E28ED0}" type="pres">
      <dgm:prSet presAssocID="{76E1DD50-C6C5-41E9-8FBE-54E3359CA161}" presName="thickLine" presStyleLbl="alignNode1" presStyleIdx="4" presStyleCnt="7"/>
      <dgm:spPr/>
    </dgm:pt>
    <dgm:pt modelId="{DE8BCD90-3BA5-4B25-A27F-E680D860C959}" type="pres">
      <dgm:prSet presAssocID="{76E1DD50-C6C5-41E9-8FBE-54E3359CA161}" presName="horz1" presStyleCnt="0"/>
      <dgm:spPr/>
    </dgm:pt>
    <dgm:pt modelId="{9BE2FA45-2291-4C13-AC66-CA1A98C361BA}" type="pres">
      <dgm:prSet presAssocID="{76E1DD50-C6C5-41E9-8FBE-54E3359CA161}" presName="tx1" presStyleLbl="revTx" presStyleIdx="4" presStyleCnt="7"/>
      <dgm:spPr/>
    </dgm:pt>
    <dgm:pt modelId="{A5BC6A61-1FA4-4EA9-B7DB-6597616B7217}" type="pres">
      <dgm:prSet presAssocID="{76E1DD50-C6C5-41E9-8FBE-54E3359CA161}" presName="vert1" presStyleCnt="0"/>
      <dgm:spPr/>
    </dgm:pt>
    <dgm:pt modelId="{41D5EE77-FD3C-4B3B-804A-71C51D0D7C09}" type="pres">
      <dgm:prSet presAssocID="{5617142D-7E43-433F-A9EE-C4093132C579}" presName="thickLine" presStyleLbl="alignNode1" presStyleIdx="5" presStyleCnt="7"/>
      <dgm:spPr/>
    </dgm:pt>
    <dgm:pt modelId="{B5DCE144-95B8-427F-A28E-AA9291EB4D9B}" type="pres">
      <dgm:prSet presAssocID="{5617142D-7E43-433F-A9EE-C4093132C579}" presName="horz1" presStyleCnt="0"/>
      <dgm:spPr/>
    </dgm:pt>
    <dgm:pt modelId="{C48D92CC-D00E-4B9D-A2A8-8CF96702C35E}" type="pres">
      <dgm:prSet presAssocID="{5617142D-7E43-433F-A9EE-C4093132C579}" presName="tx1" presStyleLbl="revTx" presStyleIdx="5" presStyleCnt="7"/>
      <dgm:spPr/>
    </dgm:pt>
    <dgm:pt modelId="{8AA186D1-130B-4E46-9132-4A0F31CF2CEC}" type="pres">
      <dgm:prSet presAssocID="{5617142D-7E43-433F-A9EE-C4093132C579}" presName="vert1" presStyleCnt="0"/>
      <dgm:spPr/>
    </dgm:pt>
    <dgm:pt modelId="{6E106DC7-160B-1C41-BF55-04FE360B255F}" type="pres">
      <dgm:prSet presAssocID="{EF99815E-C057-2645-B727-020E9C21AA34}" presName="thickLine" presStyleLbl="alignNode1" presStyleIdx="6" presStyleCnt="7"/>
      <dgm:spPr/>
    </dgm:pt>
    <dgm:pt modelId="{DB550692-DC13-2548-9DA8-DE1D5E04BA02}" type="pres">
      <dgm:prSet presAssocID="{EF99815E-C057-2645-B727-020E9C21AA34}" presName="horz1" presStyleCnt="0"/>
      <dgm:spPr/>
    </dgm:pt>
    <dgm:pt modelId="{834F109F-6B32-A64B-95C8-164526F77583}" type="pres">
      <dgm:prSet presAssocID="{EF99815E-C057-2645-B727-020E9C21AA34}" presName="tx1" presStyleLbl="revTx" presStyleIdx="6" presStyleCnt="7"/>
      <dgm:spPr/>
    </dgm:pt>
    <dgm:pt modelId="{FB9DAB3B-3D1B-1947-B8AD-C5870E464E2E}" type="pres">
      <dgm:prSet presAssocID="{EF99815E-C057-2645-B727-020E9C21AA34}" presName="vert1" presStyleCnt="0"/>
      <dgm:spPr/>
    </dgm:pt>
  </dgm:ptLst>
  <dgm:cxnLst>
    <dgm:cxn modelId="{D88D9D1B-37E3-3D48-B9BD-11BF0402C70C}" type="presOf" srcId="{EF99815E-C057-2645-B727-020E9C21AA34}" destId="{834F109F-6B32-A64B-95C8-164526F77583}" srcOrd="0" destOrd="0" presId="urn:microsoft.com/office/officeart/2008/layout/LinedList"/>
    <dgm:cxn modelId="{1FA53021-9249-4FA0-B2F0-313E2718A0F7}" type="presOf" srcId="{C6AFEDC2-C9BE-4FF6-8657-9C9A320A5B1D}" destId="{D35BBECD-C7F2-4B80-91F8-7009EFB19073}" srcOrd="0" destOrd="0" presId="urn:microsoft.com/office/officeart/2008/layout/LinedList"/>
    <dgm:cxn modelId="{79A15B2D-99EF-4925-AD5A-0A0DF375DCEA}" srcId="{6B4A6253-4D40-48FE-AA79-D108D7D90132}" destId="{5617142D-7E43-433F-A9EE-C4093132C579}" srcOrd="5" destOrd="0" parTransId="{DB681F4D-429B-4D5E-AE7D-AFEF0DBAA89A}" sibTransId="{7139CC52-CA34-41B8-9646-D68EBA2D527E}"/>
    <dgm:cxn modelId="{35E13247-0502-4AEE-99D8-78901F1FD0A2}" type="presOf" srcId="{76E1DD50-C6C5-41E9-8FBE-54E3359CA161}" destId="{9BE2FA45-2291-4C13-AC66-CA1A98C361BA}" srcOrd="0" destOrd="0" presId="urn:microsoft.com/office/officeart/2008/layout/LinedList"/>
    <dgm:cxn modelId="{84B33D47-1D5F-437C-9D75-8176BDDFA199}" type="presOf" srcId="{07045229-60D6-40F9-9D01-917E0C8A0D1C}" destId="{218C8C58-BA4A-42D3-A129-80EDBC49CAD5}" srcOrd="0" destOrd="0" presId="urn:microsoft.com/office/officeart/2008/layout/LinedList"/>
    <dgm:cxn modelId="{6B567472-845B-4C2D-BC2D-600B3757E339}" srcId="{6B4A6253-4D40-48FE-AA79-D108D7D90132}" destId="{07045229-60D6-40F9-9D01-917E0C8A0D1C}" srcOrd="0" destOrd="0" parTransId="{A4AF4DA2-AC2E-46C4-9806-3701F8E7F7DD}" sibTransId="{6B938E47-AFAA-459E-8CA3-B5CCA0CA6CE9}"/>
    <dgm:cxn modelId="{55CB387C-8B08-4C35-9BD0-F00C1E33305D}" type="presOf" srcId="{B422A765-5593-46AA-88AD-00F9662BB603}" destId="{231E68A3-9A27-4736-B355-7B55A37F14C4}" srcOrd="0" destOrd="0" presId="urn:microsoft.com/office/officeart/2008/layout/LinedList"/>
    <dgm:cxn modelId="{CE275C8A-BF52-A340-8EF1-818BC4AB02F2}" srcId="{6B4A6253-4D40-48FE-AA79-D108D7D90132}" destId="{EF99815E-C057-2645-B727-020E9C21AA34}" srcOrd="6" destOrd="0" parTransId="{1171DD83-F51C-6F49-BDD3-85BE76BB0368}" sibTransId="{306F0AE2-0D5A-9240-B84C-EEDB20B8D266}"/>
    <dgm:cxn modelId="{C53251A1-2887-44F8-930C-80AEEE0B3EE3}" srcId="{6B4A6253-4D40-48FE-AA79-D108D7D90132}" destId="{C6AFEDC2-C9BE-4FF6-8657-9C9A320A5B1D}" srcOrd="3" destOrd="0" parTransId="{FE5420EA-C18E-49AF-876F-BD80F96C48FD}" sibTransId="{4D524626-1EF7-4910-8909-5C0A380552DC}"/>
    <dgm:cxn modelId="{1674EAAF-8C6C-43B3-AE12-C68E82AB6B15}" type="presOf" srcId="{6B4A6253-4D40-48FE-AA79-D108D7D90132}" destId="{75A6F1E6-7A43-4ACD-97A5-2817E9FD35F3}" srcOrd="0" destOrd="0" presId="urn:microsoft.com/office/officeart/2008/layout/LinedList"/>
    <dgm:cxn modelId="{0A0F57C2-2197-4FFE-A46F-934D8A22D7A7}" type="presOf" srcId="{5617142D-7E43-433F-A9EE-C4093132C579}" destId="{C48D92CC-D00E-4B9D-A2A8-8CF96702C35E}" srcOrd="0" destOrd="0" presId="urn:microsoft.com/office/officeart/2008/layout/LinedList"/>
    <dgm:cxn modelId="{248897DE-B5E0-4CC4-B0D9-FC5280705BE0}" srcId="{6B4A6253-4D40-48FE-AA79-D108D7D90132}" destId="{AF69DD88-4918-43BC-BAB6-E7C6E030261A}" srcOrd="1" destOrd="0" parTransId="{F9076602-D2E7-400A-B938-14E702F03B00}" sibTransId="{3D9AF1D5-4A06-4571-B86F-8F68EF4CA9D6}"/>
    <dgm:cxn modelId="{226088E2-9B3F-4AC2-82B3-D2156BDA4D3B}" srcId="{6B4A6253-4D40-48FE-AA79-D108D7D90132}" destId="{76E1DD50-C6C5-41E9-8FBE-54E3359CA161}" srcOrd="4" destOrd="0" parTransId="{837F1952-0527-4D0B-BB8C-498CCD3C2B03}" sibTransId="{4E78EECC-6DB9-4788-A1D8-B2B37653C799}"/>
    <dgm:cxn modelId="{4DB37FEA-885C-496A-B6A1-7EF551355C11}" srcId="{6B4A6253-4D40-48FE-AA79-D108D7D90132}" destId="{B422A765-5593-46AA-88AD-00F9662BB603}" srcOrd="2" destOrd="0" parTransId="{5DC2AFD3-9D58-4FAB-809D-2B869E5941FF}" sibTransId="{BA0E8F85-71CC-42A2-9494-EF97588A224D}"/>
    <dgm:cxn modelId="{2A205AEE-FDBA-4233-BFD0-DD6D20702EF7}" type="presOf" srcId="{AF69DD88-4918-43BC-BAB6-E7C6E030261A}" destId="{39872B99-4B90-4E9A-8783-D979A3EE0859}" srcOrd="0" destOrd="0" presId="urn:microsoft.com/office/officeart/2008/layout/LinedList"/>
    <dgm:cxn modelId="{93707113-DD5C-4D95-935C-24FA89D68AA8}" type="presParOf" srcId="{75A6F1E6-7A43-4ACD-97A5-2817E9FD35F3}" destId="{42D9891F-0E4A-41D3-9BCB-2F3CB59C4C0C}" srcOrd="0" destOrd="0" presId="urn:microsoft.com/office/officeart/2008/layout/LinedList"/>
    <dgm:cxn modelId="{68BAD381-CD1F-4D7D-8C5C-1C2FD9510FE8}" type="presParOf" srcId="{75A6F1E6-7A43-4ACD-97A5-2817E9FD35F3}" destId="{2E3706F1-08AF-49E9-94C8-7E3171D0A1F6}" srcOrd="1" destOrd="0" presId="urn:microsoft.com/office/officeart/2008/layout/LinedList"/>
    <dgm:cxn modelId="{7F0F97AB-7246-46A4-8AC6-F70861458063}" type="presParOf" srcId="{2E3706F1-08AF-49E9-94C8-7E3171D0A1F6}" destId="{218C8C58-BA4A-42D3-A129-80EDBC49CAD5}" srcOrd="0" destOrd="0" presId="urn:microsoft.com/office/officeart/2008/layout/LinedList"/>
    <dgm:cxn modelId="{18432973-379A-47BB-9C69-34A320CD39DD}" type="presParOf" srcId="{2E3706F1-08AF-49E9-94C8-7E3171D0A1F6}" destId="{15DE3512-970B-4B0B-B8C6-8E7F54EAD141}" srcOrd="1" destOrd="0" presId="urn:microsoft.com/office/officeart/2008/layout/LinedList"/>
    <dgm:cxn modelId="{6F8B8795-AE0F-4C2B-AE32-FA22A375725A}" type="presParOf" srcId="{75A6F1E6-7A43-4ACD-97A5-2817E9FD35F3}" destId="{5AE5DCA7-B6A0-4BB2-AD1F-B7C315012FE0}" srcOrd="2" destOrd="0" presId="urn:microsoft.com/office/officeart/2008/layout/LinedList"/>
    <dgm:cxn modelId="{279D9292-EBF9-40E2-93B5-394971766404}" type="presParOf" srcId="{75A6F1E6-7A43-4ACD-97A5-2817E9FD35F3}" destId="{438806FB-7D1A-4174-9EE9-F0CF4C4AC583}" srcOrd="3" destOrd="0" presId="urn:microsoft.com/office/officeart/2008/layout/LinedList"/>
    <dgm:cxn modelId="{A391D47B-94A4-47B0-97E9-3BD29ADD664D}" type="presParOf" srcId="{438806FB-7D1A-4174-9EE9-F0CF4C4AC583}" destId="{39872B99-4B90-4E9A-8783-D979A3EE0859}" srcOrd="0" destOrd="0" presId="urn:microsoft.com/office/officeart/2008/layout/LinedList"/>
    <dgm:cxn modelId="{4FE3A5DF-AE62-4319-A12A-842A5603964E}" type="presParOf" srcId="{438806FB-7D1A-4174-9EE9-F0CF4C4AC583}" destId="{DF9984AE-AC29-4927-ACD7-CF0BA924C553}" srcOrd="1" destOrd="0" presId="urn:microsoft.com/office/officeart/2008/layout/LinedList"/>
    <dgm:cxn modelId="{3F712017-E516-4FCF-A9EB-CA3DCA4646DC}" type="presParOf" srcId="{75A6F1E6-7A43-4ACD-97A5-2817E9FD35F3}" destId="{16E348FC-2A7A-46F3-B450-C379C7AEC0F5}" srcOrd="4" destOrd="0" presId="urn:microsoft.com/office/officeart/2008/layout/LinedList"/>
    <dgm:cxn modelId="{AEB2F2FF-CFF3-416B-BA52-0128D34AA5D8}" type="presParOf" srcId="{75A6F1E6-7A43-4ACD-97A5-2817E9FD35F3}" destId="{A094AFC2-0610-4C44-8622-DE9BD0BE58AF}" srcOrd="5" destOrd="0" presId="urn:microsoft.com/office/officeart/2008/layout/LinedList"/>
    <dgm:cxn modelId="{0B08F464-6D46-452C-B0C1-B05A0C587B7E}" type="presParOf" srcId="{A094AFC2-0610-4C44-8622-DE9BD0BE58AF}" destId="{231E68A3-9A27-4736-B355-7B55A37F14C4}" srcOrd="0" destOrd="0" presId="urn:microsoft.com/office/officeart/2008/layout/LinedList"/>
    <dgm:cxn modelId="{0EBE8537-A68D-4E4F-905B-100A9BA1DBC1}" type="presParOf" srcId="{A094AFC2-0610-4C44-8622-DE9BD0BE58AF}" destId="{D1C4E176-EC48-430C-A277-E654E5F4A6F5}" srcOrd="1" destOrd="0" presId="urn:microsoft.com/office/officeart/2008/layout/LinedList"/>
    <dgm:cxn modelId="{51C2AFA2-18A6-46B1-8CF3-4794EFFCEE6A}" type="presParOf" srcId="{75A6F1E6-7A43-4ACD-97A5-2817E9FD35F3}" destId="{29DCF515-0A00-4DC9-93DF-1EE67BD6D2E8}" srcOrd="6" destOrd="0" presId="urn:microsoft.com/office/officeart/2008/layout/LinedList"/>
    <dgm:cxn modelId="{8D019794-5717-47A5-85DF-7F54D86527DB}" type="presParOf" srcId="{75A6F1E6-7A43-4ACD-97A5-2817E9FD35F3}" destId="{0CD36388-3B06-4EBB-9E61-BD0B093FB755}" srcOrd="7" destOrd="0" presId="urn:microsoft.com/office/officeart/2008/layout/LinedList"/>
    <dgm:cxn modelId="{B8146BED-5E97-4235-80F0-2010B009C574}" type="presParOf" srcId="{0CD36388-3B06-4EBB-9E61-BD0B093FB755}" destId="{D35BBECD-C7F2-4B80-91F8-7009EFB19073}" srcOrd="0" destOrd="0" presId="urn:microsoft.com/office/officeart/2008/layout/LinedList"/>
    <dgm:cxn modelId="{F494BB3F-4E34-4EC1-BDE9-D46821D39D32}" type="presParOf" srcId="{0CD36388-3B06-4EBB-9E61-BD0B093FB755}" destId="{576C490B-B709-4426-896A-31F08AF2B007}" srcOrd="1" destOrd="0" presId="urn:microsoft.com/office/officeart/2008/layout/LinedList"/>
    <dgm:cxn modelId="{F0925095-6935-4359-B769-1CA51C6887F5}" type="presParOf" srcId="{75A6F1E6-7A43-4ACD-97A5-2817E9FD35F3}" destId="{B3B66C66-8AB5-4F9F-91CD-F4D547E28ED0}" srcOrd="8" destOrd="0" presId="urn:microsoft.com/office/officeart/2008/layout/LinedList"/>
    <dgm:cxn modelId="{C177B316-486D-4ACB-9FF3-DD90E4407729}" type="presParOf" srcId="{75A6F1E6-7A43-4ACD-97A5-2817E9FD35F3}" destId="{DE8BCD90-3BA5-4B25-A27F-E680D860C959}" srcOrd="9" destOrd="0" presId="urn:microsoft.com/office/officeart/2008/layout/LinedList"/>
    <dgm:cxn modelId="{EC6F1BE1-C7E7-40D2-B4F2-42CB13643306}" type="presParOf" srcId="{DE8BCD90-3BA5-4B25-A27F-E680D860C959}" destId="{9BE2FA45-2291-4C13-AC66-CA1A98C361BA}" srcOrd="0" destOrd="0" presId="urn:microsoft.com/office/officeart/2008/layout/LinedList"/>
    <dgm:cxn modelId="{B92C0BAA-4FEC-4973-93A3-BCF9718E3056}" type="presParOf" srcId="{DE8BCD90-3BA5-4B25-A27F-E680D860C959}" destId="{A5BC6A61-1FA4-4EA9-B7DB-6597616B7217}" srcOrd="1" destOrd="0" presId="urn:microsoft.com/office/officeart/2008/layout/LinedList"/>
    <dgm:cxn modelId="{21B4E9A5-993F-4034-BE36-BB429CB0E033}" type="presParOf" srcId="{75A6F1E6-7A43-4ACD-97A5-2817E9FD35F3}" destId="{41D5EE77-FD3C-4B3B-804A-71C51D0D7C09}" srcOrd="10" destOrd="0" presId="urn:microsoft.com/office/officeart/2008/layout/LinedList"/>
    <dgm:cxn modelId="{C5D18816-C194-4D6A-9902-97F5DC02EEDD}" type="presParOf" srcId="{75A6F1E6-7A43-4ACD-97A5-2817E9FD35F3}" destId="{B5DCE144-95B8-427F-A28E-AA9291EB4D9B}" srcOrd="11" destOrd="0" presId="urn:microsoft.com/office/officeart/2008/layout/LinedList"/>
    <dgm:cxn modelId="{49006B95-D14D-4CD4-AD7D-645584897277}" type="presParOf" srcId="{B5DCE144-95B8-427F-A28E-AA9291EB4D9B}" destId="{C48D92CC-D00E-4B9D-A2A8-8CF96702C35E}" srcOrd="0" destOrd="0" presId="urn:microsoft.com/office/officeart/2008/layout/LinedList"/>
    <dgm:cxn modelId="{AAD71B92-5095-4AEA-A067-00889E12EE02}" type="presParOf" srcId="{B5DCE144-95B8-427F-A28E-AA9291EB4D9B}" destId="{8AA186D1-130B-4E46-9132-4A0F31CF2CEC}" srcOrd="1" destOrd="0" presId="urn:microsoft.com/office/officeart/2008/layout/LinedList"/>
    <dgm:cxn modelId="{F55EB7DB-A56A-654F-923A-5C7A51117149}" type="presParOf" srcId="{75A6F1E6-7A43-4ACD-97A5-2817E9FD35F3}" destId="{6E106DC7-160B-1C41-BF55-04FE360B255F}" srcOrd="12" destOrd="0" presId="urn:microsoft.com/office/officeart/2008/layout/LinedList"/>
    <dgm:cxn modelId="{051A48D9-8015-D640-8152-815CAFBB6866}" type="presParOf" srcId="{75A6F1E6-7A43-4ACD-97A5-2817E9FD35F3}" destId="{DB550692-DC13-2548-9DA8-DE1D5E04BA02}" srcOrd="13" destOrd="0" presId="urn:microsoft.com/office/officeart/2008/layout/LinedList"/>
    <dgm:cxn modelId="{D5112907-2FE2-D74A-81F5-B99590C933A7}" type="presParOf" srcId="{DB550692-DC13-2548-9DA8-DE1D5E04BA02}" destId="{834F109F-6B32-A64B-95C8-164526F77583}" srcOrd="0" destOrd="0" presId="urn:microsoft.com/office/officeart/2008/layout/LinedList"/>
    <dgm:cxn modelId="{DBFCD753-8BFD-9E47-B494-9A3B4148DF96}" type="presParOf" srcId="{DB550692-DC13-2548-9DA8-DE1D5E04BA02}" destId="{FB9DAB3B-3D1B-1947-B8AD-C5870E464E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0218B-E798-4660-BD0B-AED36EEC5468}">
      <dsp:nvSpPr>
        <dsp:cNvPr id="0" name=""/>
        <dsp:cNvSpPr/>
      </dsp:nvSpPr>
      <dsp:spPr>
        <a:xfrm>
          <a:off x="0" y="1310"/>
          <a:ext cx="10058399" cy="55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6E030-4DAC-4868-A8A0-C269794DDC1A}">
      <dsp:nvSpPr>
        <dsp:cNvPr id="0" name=""/>
        <dsp:cNvSpPr/>
      </dsp:nvSpPr>
      <dsp:spPr>
        <a:xfrm>
          <a:off x="168906" y="126943"/>
          <a:ext cx="307102" cy="3071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EB95C-898E-4713-A71E-4692A811C1AB}">
      <dsp:nvSpPr>
        <dsp:cNvPr id="0" name=""/>
        <dsp:cNvSpPr/>
      </dsp:nvSpPr>
      <dsp:spPr>
        <a:xfrm>
          <a:off x="644915" y="1310"/>
          <a:ext cx="9413484" cy="55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94" tIns="59094" rIns="59094" bIns="59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Reservoir Management</a:t>
          </a:r>
        </a:p>
      </dsp:txBody>
      <dsp:txXfrm>
        <a:off x="644915" y="1310"/>
        <a:ext cx="9413484" cy="558368"/>
      </dsp:txXfrm>
    </dsp:sp>
    <dsp:sp modelId="{D053C2C4-3BFE-44EC-83DB-2C1979CF08B0}">
      <dsp:nvSpPr>
        <dsp:cNvPr id="0" name=""/>
        <dsp:cNvSpPr/>
      </dsp:nvSpPr>
      <dsp:spPr>
        <a:xfrm>
          <a:off x="0" y="699270"/>
          <a:ext cx="10058399" cy="55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911BD-EB52-44E7-B1C7-A45DC3572D0F}">
      <dsp:nvSpPr>
        <dsp:cNvPr id="0" name=""/>
        <dsp:cNvSpPr/>
      </dsp:nvSpPr>
      <dsp:spPr>
        <a:xfrm>
          <a:off x="168906" y="824903"/>
          <a:ext cx="307102" cy="3071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1CC39-C356-41C9-8E89-B948F0DAB693}">
      <dsp:nvSpPr>
        <dsp:cNvPr id="0" name=""/>
        <dsp:cNvSpPr/>
      </dsp:nvSpPr>
      <dsp:spPr>
        <a:xfrm>
          <a:off x="644915" y="699270"/>
          <a:ext cx="9413484" cy="55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94" tIns="59094" rIns="59094" bIns="59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Equipment Design</a:t>
          </a:r>
        </a:p>
      </dsp:txBody>
      <dsp:txXfrm>
        <a:off x="644915" y="699270"/>
        <a:ext cx="9413484" cy="558368"/>
      </dsp:txXfrm>
    </dsp:sp>
    <dsp:sp modelId="{8DEE79C6-A669-49FA-AACB-7075E52A72E5}">
      <dsp:nvSpPr>
        <dsp:cNvPr id="0" name=""/>
        <dsp:cNvSpPr/>
      </dsp:nvSpPr>
      <dsp:spPr>
        <a:xfrm>
          <a:off x="0" y="1397231"/>
          <a:ext cx="10058399" cy="55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1766F-4418-407B-8FB0-9D4686FA3F8E}">
      <dsp:nvSpPr>
        <dsp:cNvPr id="0" name=""/>
        <dsp:cNvSpPr/>
      </dsp:nvSpPr>
      <dsp:spPr>
        <a:xfrm>
          <a:off x="168906" y="1522864"/>
          <a:ext cx="307102" cy="3071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3E368-A394-4689-8434-65079C44EF9F}">
      <dsp:nvSpPr>
        <dsp:cNvPr id="0" name=""/>
        <dsp:cNvSpPr/>
      </dsp:nvSpPr>
      <dsp:spPr>
        <a:xfrm>
          <a:off x="644915" y="1397231"/>
          <a:ext cx="9413484" cy="55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94" tIns="59094" rIns="59094" bIns="59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Safety and Efficiency</a:t>
          </a:r>
        </a:p>
      </dsp:txBody>
      <dsp:txXfrm>
        <a:off x="644915" y="1397231"/>
        <a:ext cx="9413484" cy="558368"/>
      </dsp:txXfrm>
    </dsp:sp>
    <dsp:sp modelId="{1AB61622-F6FC-418F-B929-8EDE16440031}">
      <dsp:nvSpPr>
        <dsp:cNvPr id="0" name=""/>
        <dsp:cNvSpPr/>
      </dsp:nvSpPr>
      <dsp:spPr>
        <a:xfrm>
          <a:off x="0" y="2095192"/>
          <a:ext cx="10058399" cy="55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10CEF-56C0-4FCA-9150-FE1845431574}">
      <dsp:nvSpPr>
        <dsp:cNvPr id="0" name=""/>
        <dsp:cNvSpPr/>
      </dsp:nvSpPr>
      <dsp:spPr>
        <a:xfrm>
          <a:off x="168906" y="2220824"/>
          <a:ext cx="307102" cy="3071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40568-1510-459B-947A-6D0F5FC2A669}">
      <dsp:nvSpPr>
        <dsp:cNvPr id="0" name=""/>
        <dsp:cNvSpPr/>
      </dsp:nvSpPr>
      <dsp:spPr>
        <a:xfrm>
          <a:off x="644915" y="2095192"/>
          <a:ext cx="9413484" cy="55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94" tIns="59094" rIns="59094" bIns="59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Extreme Conditions</a:t>
          </a:r>
        </a:p>
      </dsp:txBody>
      <dsp:txXfrm>
        <a:off x="644915" y="2095192"/>
        <a:ext cx="9413484" cy="558368"/>
      </dsp:txXfrm>
    </dsp:sp>
    <dsp:sp modelId="{B3D6FC10-BCA5-49CA-97B8-955A1426E08D}">
      <dsp:nvSpPr>
        <dsp:cNvPr id="0" name=""/>
        <dsp:cNvSpPr/>
      </dsp:nvSpPr>
      <dsp:spPr>
        <a:xfrm>
          <a:off x="0" y="2793152"/>
          <a:ext cx="10058399" cy="55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39792-3A4A-4963-B282-D4129F479997}">
      <dsp:nvSpPr>
        <dsp:cNvPr id="0" name=""/>
        <dsp:cNvSpPr/>
      </dsp:nvSpPr>
      <dsp:spPr>
        <a:xfrm>
          <a:off x="168906" y="2918785"/>
          <a:ext cx="307102" cy="3071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1DA8D-6C63-42BA-A8BB-4860253E7157}">
      <dsp:nvSpPr>
        <dsp:cNvPr id="0" name=""/>
        <dsp:cNvSpPr/>
      </dsp:nvSpPr>
      <dsp:spPr>
        <a:xfrm>
          <a:off x="644915" y="2793152"/>
          <a:ext cx="9413484" cy="55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94" tIns="59094" rIns="59094" bIns="59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 Temperature/High Pressure(HT/HP) Wells</a:t>
          </a:r>
        </a:p>
      </dsp:txBody>
      <dsp:txXfrm>
        <a:off x="644915" y="2793152"/>
        <a:ext cx="9413484" cy="558368"/>
      </dsp:txXfrm>
    </dsp:sp>
    <dsp:sp modelId="{489ACDFB-7BB9-4495-8DD6-BD5D84FB8224}">
      <dsp:nvSpPr>
        <dsp:cNvPr id="0" name=""/>
        <dsp:cNvSpPr/>
      </dsp:nvSpPr>
      <dsp:spPr>
        <a:xfrm>
          <a:off x="0" y="3491113"/>
          <a:ext cx="10058399" cy="55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C3E62-CED3-4563-81C7-9309A3BFB89D}">
      <dsp:nvSpPr>
        <dsp:cNvPr id="0" name=""/>
        <dsp:cNvSpPr/>
      </dsp:nvSpPr>
      <dsp:spPr>
        <a:xfrm>
          <a:off x="168906" y="3616746"/>
          <a:ext cx="307102" cy="3071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66CE9-A5BA-40DA-B9BD-6662BDE2C59C}">
      <dsp:nvSpPr>
        <dsp:cNvPr id="0" name=""/>
        <dsp:cNvSpPr/>
      </dsp:nvSpPr>
      <dsp:spPr>
        <a:xfrm>
          <a:off x="644915" y="3491113"/>
          <a:ext cx="9413484" cy="55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94" tIns="59094" rIns="59094" bIns="59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Fluid Behavior</a:t>
          </a:r>
        </a:p>
      </dsp:txBody>
      <dsp:txXfrm>
        <a:off x="644915" y="3491113"/>
        <a:ext cx="9413484" cy="558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9891F-0E4A-41D3-9BCB-2F3CB59C4C0C}">
      <dsp:nvSpPr>
        <dsp:cNvPr id="0" name=""/>
        <dsp:cNvSpPr/>
      </dsp:nvSpPr>
      <dsp:spPr>
        <a:xfrm>
          <a:off x="0" y="494"/>
          <a:ext cx="67302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C8C58-BA4A-42D3-A129-80EDBC49CAD5}">
      <dsp:nvSpPr>
        <dsp:cNvPr id="0" name=""/>
        <dsp:cNvSpPr/>
      </dsp:nvSpPr>
      <dsp:spPr>
        <a:xfrm>
          <a:off x="0" y="494"/>
          <a:ext cx="6730276" cy="57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Preprocessing</a:t>
          </a:r>
        </a:p>
      </dsp:txBody>
      <dsp:txXfrm>
        <a:off x="0" y="494"/>
        <a:ext cx="6730276" cy="578543"/>
      </dsp:txXfrm>
    </dsp:sp>
    <dsp:sp modelId="{5AE5DCA7-B6A0-4BB2-AD1F-B7C315012FE0}">
      <dsp:nvSpPr>
        <dsp:cNvPr id="0" name=""/>
        <dsp:cNvSpPr/>
      </dsp:nvSpPr>
      <dsp:spPr>
        <a:xfrm>
          <a:off x="0" y="579037"/>
          <a:ext cx="67302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72B99-4B90-4E9A-8783-D979A3EE0859}">
      <dsp:nvSpPr>
        <dsp:cNvPr id="0" name=""/>
        <dsp:cNvSpPr/>
      </dsp:nvSpPr>
      <dsp:spPr>
        <a:xfrm>
          <a:off x="0" y="579037"/>
          <a:ext cx="6730276" cy="57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Analyzing missing values.</a:t>
          </a:r>
        </a:p>
      </dsp:txBody>
      <dsp:txXfrm>
        <a:off x="0" y="579037"/>
        <a:ext cx="6730276" cy="578543"/>
      </dsp:txXfrm>
    </dsp:sp>
    <dsp:sp modelId="{16E348FC-2A7A-46F3-B450-C379C7AEC0F5}">
      <dsp:nvSpPr>
        <dsp:cNvPr id="0" name=""/>
        <dsp:cNvSpPr/>
      </dsp:nvSpPr>
      <dsp:spPr>
        <a:xfrm>
          <a:off x="0" y="1157581"/>
          <a:ext cx="67302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E68A3-9A27-4736-B355-7B55A37F14C4}">
      <dsp:nvSpPr>
        <dsp:cNvPr id="0" name=""/>
        <dsp:cNvSpPr/>
      </dsp:nvSpPr>
      <dsp:spPr>
        <a:xfrm>
          <a:off x="0" y="1157581"/>
          <a:ext cx="6730276" cy="57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Outlier detection</a:t>
          </a:r>
        </a:p>
      </dsp:txBody>
      <dsp:txXfrm>
        <a:off x="0" y="1157581"/>
        <a:ext cx="6730276" cy="578543"/>
      </dsp:txXfrm>
    </dsp:sp>
    <dsp:sp modelId="{29DCF515-0A00-4DC9-93DF-1EE67BD6D2E8}">
      <dsp:nvSpPr>
        <dsp:cNvPr id="0" name=""/>
        <dsp:cNvSpPr/>
      </dsp:nvSpPr>
      <dsp:spPr>
        <a:xfrm>
          <a:off x="0" y="1736124"/>
          <a:ext cx="67302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BBECD-C7F2-4B80-91F8-7009EFB19073}">
      <dsp:nvSpPr>
        <dsp:cNvPr id="0" name=""/>
        <dsp:cNvSpPr/>
      </dsp:nvSpPr>
      <dsp:spPr>
        <a:xfrm>
          <a:off x="0" y="1736124"/>
          <a:ext cx="6730276" cy="57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Distribution of the variables</a:t>
          </a:r>
        </a:p>
      </dsp:txBody>
      <dsp:txXfrm>
        <a:off x="0" y="1736124"/>
        <a:ext cx="6730276" cy="578543"/>
      </dsp:txXfrm>
    </dsp:sp>
    <dsp:sp modelId="{B3B66C66-8AB5-4F9F-91CD-F4D547E28ED0}">
      <dsp:nvSpPr>
        <dsp:cNvPr id="0" name=""/>
        <dsp:cNvSpPr/>
      </dsp:nvSpPr>
      <dsp:spPr>
        <a:xfrm>
          <a:off x="0" y="2314667"/>
          <a:ext cx="67302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2FA45-2291-4C13-AC66-CA1A98C361BA}">
      <dsp:nvSpPr>
        <dsp:cNvPr id="0" name=""/>
        <dsp:cNvSpPr/>
      </dsp:nvSpPr>
      <dsp:spPr>
        <a:xfrm>
          <a:off x="0" y="2314667"/>
          <a:ext cx="6730276" cy="57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Exploratory Data Analysis</a:t>
          </a:r>
        </a:p>
      </dsp:txBody>
      <dsp:txXfrm>
        <a:off x="0" y="2314667"/>
        <a:ext cx="6730276" cy="578543"/>
      </dsp:txXfrm>
    </dsp:sp>
    <dsp:sp modelId="{41D5EE77-FD3C-4B3B-804A-71C51D0D7C09}">
      <dsp:nvSpPr>
        <dsp:cNvPr id="0" name=""/>
        <dsp:cNvSpPr/>
      </dsp:nvSpPr>
      <dsp:spPr>
        <a:xfrm>
          <a:off x="0" y="2893210"/>
          <a:ext cx="67302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D92CC-D00E-4B9D-A2A8-8CF96702C35E}">
      <dsp:nvSpPr>
        <dsp:cNvPr id="0" name=""/>
        <dsp:cNvSpPr/>
      </dsp:nvSpPr>
      <dsp:spPr>
        <a:xfrm>
          <a:off x="0" y="2893210"/>
          <a:ext cx="6730276" cy="57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Discrepancy</a:t>
          </a:r>
        </a:p>
      </dsp:txBody>
      <dsp:txXfrm>
        <a:off x="0" y="2893210"/>
        <a:ext cx="6730276" cy="578543"/>
      </dsp:txXfrm>
    </dsp:sp>
    <dsp:sp modelId="{6E106DC7-160B-1C41-BF55-04FE360B255F}">
      <dsp:nvSpPr>
        <dsp:cNvPr id="0" name=""/>
        <dsp:cNvSpPr/>
      </dsp:nvSpPr>
      <dsp:spPr>
        <a:xfrm>
          <a:off x="0" y="3471754"/>
          <a:ext cx="67302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F109F-6B32-A64B-95C8-164526F77583}">
      <dsp:nvSpPr>
        <dsp:cNvPr id="0" name=""/>
        <dsp:cNvSpPr/>
      </dsp:nvSpPr>
      <dsp:spPr>
        <a:xfrm>
          <a:off x="0" y="3471754"/>
          <a:ext cx="6730276" cy="57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Correlation</a:t>
          </a:r>
        </a:p>
      </dsp:txBody>
      <dsp:txXfrm>
        <a:off x="0" y="3471754"/>
        <a:ext cx="6730276" cy="578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0:14:48.2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783 344 24575,'99'1'0,"1"0"0,-1 0 0,0 0 0,1 1 0,-1-1 0,0 0 0,0 0 0,1 0 0,-1 0 0,0 0 0,1 0 0,-1 0 0,0 0 0,1 0 0,-1 1 0,0-1 0,1 0 0,-1 0 0,0 0 0,7 0 0,-20 0 0,-9 0 0,1-1 0,8 1 0,19 0-492,-30 0 0,11 0 1,11 0-1,9 0 1,7 1-1,6-1 1,4 0-1,2 1 1,2-1-1,-1 1 1,-2-1-1,-4 0 1,-6 1-1,-6-1 1,-9 0-1,-10 0 1,-12 0-1,-14-1 1,-14 1-1,-17-1-998,4 0 3693,-23 0-2203,-1 0 1803,-14 0-1803,-4-8 0,-10 2 0,-2-3 6521,-5 1-6521,-1 2 794,-18-4-794,-10-1 0,-14-1 0,-16-7 0,-2 5 0,-8-5 0,15 12-379,19 0 1,-1 1 378,-25-2 0,24 4 0,-2 0 0,11 0 0,1 2 0,-1 1 0,-1 2 0,-4-1 0,0 0 0,0 0 0,-1 0 0,-3 0 0,-2 0 0,1 0 0,-2 0 0,-4 0 0,0 0 0,0 0 0,0 0 0,0 0 0,0 0 0,-1 0 0,2 0 0,3 0 0,1 0 0,-4 0 0,1 0 0,7 0 0,1 0 0,-9 0 0,0 0 0,13-1 0,1 2 0,-8 2 0,0 0 0,3-3 0,1 1 0,-1 6 0,-1-1 0,-3-5 0,0-1 0,0 4 0,0-1 0,0-3 0,-2 0 0,-9 0 0,-1 0 0,5 0 0,0 0 0,-5 0 0,1 0-584,5 0 1,0 0 583,0 0 0,0 0 0,0-1 0,0 2 0,-5 2 0,-1 1 0,0-4 0,-1 1 0,0 6 0,1 0 0,13-6 0,2 0 0,-1 5 0,1 0-248,-37 2 248,7 5 0,6-6 0,31 3 0,13-5 703,10 1-703,14 1 1195,19-6-1195,36 3 0,42-4 0,-8 0 0,12 0-1983,1-3 1,8 0 0,5-2 1982,-11 0 0,3-1 0,2-1 0,0 1 0,-3 0 0,-1 1 0,1-1 0,6-2-776,-19 1 1,5-1 0,1 0-1,2-1 1,-2 1 0,-2 1 775,5 1 0,-1 1 0,-1 0 0,1 1 0,4-2 0,-2 0 0,3 0 0,1-1 0,1 1 0,1-1 0,-2 2 0,-1 0 0,1 0 0,-1 1 0,0 0 0,-1 0 0,-1 0 0,11-1 0,1 0 0,-2 0 0,-3 0 0,-4 0 0,3 0 0,-6-1 0,-1 1 0,2 0 0,8 1 0,3 1 0,-4 1 0,-13-1 0,3-1 0,-4 0-232,5 2 1,7-1 0,-10 1 231,-12 1 0,-5 0 0,12-3 0,-1 0 0,-20 4 0,-5 0 0,22 0-214,-27 0 214,-15 0 3795,-15 0-3795,-3 0 6050,-9 0-6050,0 0 1444,0 0-1444,0 0 492,0 0-492,0 0 0,0 0 0,0 0 0,0 0 0,-1 0 0,1 0 0,15 0 0,11 0 0,24 0 0,8 0 0,0 0 0,14 0 0,-11 0 0,21 0 0,-14-6 0,-22 6 0,0-1 0,27-4 0,-28 4 0,2 2 0,38-1-298,-37 0 0,1 0 298,0 0 0,1 0 0,8 0 0,-1 0 0,25 0 0,-31-1 0,-2 2 0,14 4 0,12 1 0,-19 6 0,-13-1 0,-2-5 0,-18 3 0,-2-8 0,-12 7 0,-3-7 0,-2 3 596,-18-4-596,-6 0 0,-26 0 0,-41 0 0,25 0 0,-3 0-853,-4 0 1,-5 0 852,-18 1 0,-7-2-1195,19-4 1,-2-2 0,-3 0 1194,-8 3 0,-3 0 0,-3-2 0,14 0 0,-2-2 0,-1 0 0,0 1-867,-3 1 1,-1 1-1,1 0 1,0 0 866,6 0 0,0-1 0,1 1 0,-3 0 0,-8 2 0,-2 0 0,1 0 0,5 1 0,0-2 0,5 1 0,-2 1-629,-16 1 1,-2 1 0,6 1 628,-8-1 0,6 0-3,1 0 1,2 0 2,7 0 0,5 0 875,25 0 0,3 0-875,-7 0 0,3 0 3425,-31 0-3425,20 0 2874,23 0-2874,13 0 1635,11 0-1635,7 0 240,11 0 0,-2 0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0:15:50.0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108 226 24575,'0'8'0,"0"4"0,0 0 0,0 1 0,0 3 0,0-7 0,0 8 0,0 9 0,0 0 0,0 6 0,0-4 0,0-9 0,0 8 0,-8-8 0,7 0 0,-7-3 0,8-7 0,0 4 0,0-5 0,0 0 0,0 0 0,0 0 0,-4 0 0,3 0 0,-3 0 0,4 0 0,0 0 0,0 0 0,0 0 0,0 0 0,0 0 0,0-1 0,-3-2 0,2 2 0,-3-3 0,4 4 0,-3-4 0,2 3 0,-2-9 0,3-4 0,0-7 0,0-10 0,0-1 0,0-11 0,0 5 0,0-18 0,4 15 0,-3-9 0,8 13 0,-4 5 0,0 1 0,3 10 0,-7-4 0,10 0 0,-6-2 0,8-2 0,-5 7 0,-3-2 0,2 6 0,-2-6 0,3 6 0,0-2 0,-3 0 0,2 2 0,-6-2 0,6 8 0,-3-4 0,1 4 0,2 0 0,-3 0 0,4 4 0,0 0 0,0 0 0,0 0 0,4 0 0,1 4 0,5 1 0,11 5 0,9 0 0,12 1 0,23 1 0,3 0-377,-26-8 0,1-1 377,0 4 0,1-2 0,10-3 0,-2-2 0,24 6-112,-30-3 1,-3 0 111,3-2 0,19 5 0,-28-6 0,-9 4 0,-17-3 745,-7 3-745,-4-4 232,-4 3-232,-3-2 0,-10 3 0,-9-4 0,-7 0 0,-4 0 0,-6 0 0,5 0 0,-11 0 0,10 0 0,-10 0 0,11 0 0,-5 0 0,6 0 0,-1 0 0,1 0 0,0 0 0,5 0 0,-4 0 0,9 0 0,-9 0 0,13 0 0,-6 0 0,7 0 0,1 0 0,0 0 0,5 0 0,0 0 0,0 3 0,0 2 0,0 3 0,-5 0 0,4 0 0,-3 0 0,-1 1 0,4-5 0,-3 4 0,-1-7 0,0 6 0,-10-2 0,-1 0 0,-5 4 0,0-4 0,-1 1 0,6 2 0,1-3 0,6 0 0,-1 3 0,4-7 0,2 3 0,4-4 0,3 3 0,-2-2 0,3 6 0,0-3 0,0 3 0,4 0 0,7-3 0,2 4 0,13-8 0,-3 4 0,9-4 0,-4 0 0,0 0 0,3 0 0,3 0 0,1 0 0,9 0 0,-9-8 0,10-4 0,-5-4 0,6-4 0,7 8 0,-5-3 0,11 3 0,-4 1 0,13 5 0,-5-4 0,6 8 0,-8-8 0,0 9 0,-6-4 0,-3 5 0,-11 0 0,-2 0 0,-11 0 0,-2 0 0,-4 0 0,0 0 0,-1 0 0,1 0 0,0 0 0,-5 0 0,-1 0 0,-4 0 0,0 0 0,0 0 0,0 0 0,0 0 0,0 0 0,0 0 0,-4 3 0,0 1 0,-4 4 0,0-1 0,0 1 0,0-1 0,-4-3 0,0 3 0,-4-6 0,-4 3 0,-7-4 0,-5 0 0,-5 0 0,0 0 0,-6 0 0,-2 0 0,-5 0 0,0 0 0,-1 0 0,1 4 0,-7-3 0,-2 9 0,1-9 0,-6 10 0,6-5 0,-7 5 0,6 0 0,-5 0 0,12-5 0,1 4 0,8-9 0,6 7 0,0-7 0,5 4 0,1-1 0,10-3 0,0 3 0,1-4 0,3 0 0,-8 0 0,8 0 0,-8 3 0,-2-2 0,0 7 0,-9-7 0,4 8 0,-11-4 0,-1 5 0,-6 1 0,-1-1 0,1 1 0,5-1 0,2-4 0,11 2 0,1-3 0,6 0 0,3 2 0,2-6 0,4 3 0,6-4 0,7 0 0,13 0 0,6 0 0,18-4 0,-4 2 0,12-7 0,-14 4 0,5-6 0,-5 1 0,1 4 0,3-3 0,-9 3 0,10 0 0,-5-3 0,6 8 0,0-8 0,1 3 0,-1 0 0,0-4 0,0 9 0,7-9 0,-5 9 0,11-4 0,-4 5 0,-1 0 0,6 0 0,-6 0 0,7 0 0,-6 0 0,-2-5 0,-13 4 0,5-4 0,-11 5 0,0 0 0,-7 0 0,0 0 0,-4 0 0,3 0 0,1 0 0,-4 0 0,9 0 0,-4 0 0,0 0 0,-2 0 0,-4 0 0,0 0 0,-5 0 0,-1 0 0,0 0 0,-3 0 0,2 0 0,-13 0 0,-9 0 0,-7 0 0,-16 0 0,-10 0 0,4 0 0,-45-4 0,46-2 0,-40-4 0,34-1 0,-20 5 0,-1 1 0,-8-1 0,0 5 0,8-5 0,-6 6 0,5 0 0,-6 0 0,6 0 0,3 0 0,6 0 0,8 0 0,7 0 0,8 0 0,5 5 0,6-4 0,1 3 0,1 0 0,-5 1 0,-3 5 0,-2-5 0,3 3 0,5-3 0,-4 1 0,9-3 0,-9 2 0,13-1 0,-7 2 0,9-3 0,-1 1 0,2-3 0,4 6 0,-5-6 0,4 6 0,-3-6 0,4 2 0,0 1 0,0-3 0,10 2 0,9-3 0,6 0 0,11 0 0,-4 0 0,11 0 0,-4 0 0,9 0 0,-3 0 0,-1 0 0,5 0 0,-5 0 0,6 0 0,1-5 0,-1 4 0,0-4 0,7 5 0,-5 0 0,27 0 0,-9 0 0,20 0 0,-9 0 0,-6 0 0,4 0 0,-4 0 0,6 0 0,-6 0 0,-9 0 0,-10 0 0,-5 0 0,-1 0 0,-6 0 0,-1 0 0,-6 0 0,-5 0 0,4 0 0,-9 0 0,4-4 0,-6 3 0,-3-3 0,-2 4 0,-4 0 0,0 0 0,0 0 0,-10 0 0,-5 0 0,-9 0 0,-2 0 0,-5 0 0,-9 0 0,6 0 0,-22 0 0,20 0 0,-20 0 0,5-5 0,-15 4 0,-8-4 0,-25-1 0,-4 4 0,39-1 0,-1 0 0,-4 3 0,0 0 0,3 0 0,2 0 0,-35 0 0,-5 0 0,26 0 0,-6 0 0,9 0 0,18 0 0,13 0 0,6 0 0,11 0 0,3 0 0,7 0 0,-4 0 0,5 0 0,0 0 0,0 0 0,0 0 0,1 0 0,-2 0 0,1 0 0,0 0 0,0 0 0,1 0 0,-2 0 0,2 0 0,9 0 0,9 0 0,12 0 0,11 0 0,9 0 0,1 0 0,12 0 0,-12 0 0,11-6 0,5-3 0,13-6 0,-11 1 0,2-1 0,17-11 0,12 6 0,-36 10 0,-1 0-410,34-3 410,-31 6 0,-2 0 0,22-5 0,-29 8 0,1 0 0,33-7 0,-2 9 0,-16-8 0,-2 8 0,-7-3 0,-6 5 0,4 0 0,-11 0 0,5 0 410,-7-4-410,-5 2 0,-2-2 0,-6 4 0,-5 0 0,-2 0 0,1 0 0,-8-4 0,6 3 0,-7-6 0,3 6 0,-3-7 0,-2 7 0,-4-3 0,0 1 0,0 2 0,-4-6 0,0 2 0,-4-2 0,0-1 0,-8 4 0,-2 0 0,-13 4 0,-1 0 0,-5 0 0,0 0 0,-6 0 0,4 0 0,-10 0 0,11 0 0,-11 0 0,4 0 0,-5 0 0,-14 0 0,-4 6 0,-14-5 0,0 10 0,-8-4-547,-11 6 547,-1 1 0,38-7 0,2-1 0,-25 2 0,-18 4 0,28-5 0,-13 0 0,16 3 0,8-9 0,9 5 0,12-6 0,7 3 0,8-2 547,4 3-547,0-4 0,0 0 0,-5 0 0,4 0 0,-3 0 0,-1 0 0,4 0 0,-9 0 0,4 0 0,-11 0 0,4 0 0,-10 0 0,10 0 0,-4 5 0,6-4 0,5 3 0,6-4 0,1 4 0,8-3 0,0 6 0,5-3 0,4 4 0,0-1 0,0 0 0,0 1 0,0-8 0,0-9 0,4 0 0,1-12 0,3 12 0,1-8 0,10-3 0,-7 0 0,7-1 0,-11 9 0,0 4 0,1-5 0,-5 4 0,0-3 0,-4 4 0,0 0 0,0 0 0,0 0 0,0 0 0,0 0 0,0 0 0,0 0 0,0 0 0,3 4 0,-2 4 0,2 4 0,-3 8 0,0-3 0,0 13 0,0 0 0,0 3 0,0 0 0,0-7 0,0-5 0,0 4 0,0 0 0,0-3 0,-3 2 0,2-8 0,-6 0 0,6 0 0,-3 0 0,1 0 0,2 0 0,-3 0 0,4 0 0,0 0 0,-4 0 0,4 0 0,-4-1 0,0 1 0,3 0 0,-6-4 0,3-1 0,0-6 0,9-11 0,1-5 0,27-24 0,-15 10 0,16-10 0,-15 14 0,-4 5 0,3-4 0,-8 9 0,3-4 0,-4 5 0,0 4 0,-1 2 0,0 4 0,0 0 0,0 4 0,-4-3 0,-4 6 0,-5 1 0,-7 14 0,2 1 0,-4 7 0,1 14 0,2-14 0,-3 19 0,1-22 0,3 11 0,-3-10 0,4 6 0,1-13 0,3 3 0,-2-6 0,2 2 0,1 0 0,-4-3 0,7 3 0,-2-4 0,-1 0 0,3 0 0,-6 0 0,6 0 0,-2 0 0,-1 0 0,3 0 0,-2 0 0,-1 0 0,3 0 0,-3 0 0,1 0 0,2 0 0,-3 0 0,1-3 0,-1-2 0,-1-6 0,2-11 0,3 0 0,0-9 0,0 5 0,0-5 0,4-1 0,1 0 0,9-4 0,0 9 0,1-9 0,2 9 0,-3-4 0,3 6 0,-3 3 0,2 1 0,-7 5 0,4 0 0,-5-1 0,0 1 0,0 0 0,0 0 0,0 4 0,0-4 0,0 8 0,-4-8 0,3 7 0,-6-6 0,6 7 0,-3-4 0,-3 4 0,-1 4 0,-8 0 0,-8 12 0,5 3 0,-5 3 0,2 6 0,3-9 0,-3 9 0,5-4 0,0 0 0,-1-1 0,1-1 0,0-7 0,0 6 0,4-11 0,-2 2 0,6-4 0,-3 0 0,1 0 0,2 0 0,-3 0 0,4-1 0,0-5 0,0-12 0,0-9 0,0-11 0,5 0 0,-4-5 0,7 5 0,-7 3 0,4 5 0,-5 8 0,0-3 0,0 8 0,0-3 0,0 4 0,3 0 0,-2 0 0,2 0 0,1 4 0,-4-3 0,4 2 0,-4-2 0,0-1 0,0 0 0,0 1 0,0-1 0,0 0 0,0 0 0,0 1 0,0-1 0,3 4 0,2 0 0,2 4 0,6 0 0,0 0 0,0 4 0,4 1 0,-8 3 0,8 1 0,-4-1 0,0 0 0,9 2 0,-7-2 0,25 8 0,-7-1 0,22 13 0,3-4 0,17 6 0,17-4-287,-41-12 0,2-1 287,2 2 0,2-2 0,-2-2 0,2 0 0,4 3 0,0-1 0,-4-5 0,0 0 0,5 2 0,-2 1 0,28 2 0,9 0 0,-29-7 0,14 6 0,-8-11 0,-15 4 0,-2-5-152,-21 0 152,-1 0 0,-6 0 0,-5 4 0,-6-3 0,-1 3 569,-8-4-569,3 0 157,-14 0-157,-21 0 0,-16 0 0,-18 0 0,6 0 0,-4 0 0,4 0 0,-13 0 0,4 0 0,2 0 0,3-5 0,4-1 0,1-5 0,1 0 0,6 0 0,7 5 0,-5-3 0,5 7 0,-7-2 0,1 4 0,0 0 0,-1 0 0,1 0 0,-1 0 0,7 0 0,-5 0 0,10 0 0,-9 0 0,3 0 0,1 0 0,-5 0 0,10 4 0,1 1 0,2 0 0,13 3 0,-6-7 0,12 6 0,-4-6 0,9 5 0,0-1 0,4 2 0,0 1 0,4-1 0,4-2 0,11-2 0,5-3 0,11 0 0,8 0 0,7 0 0,41-7-970,-38-3 1,5-2 969,25-5 0,4-2 0,-12 0 0,3-2 0,-9 5 0,4-1 0,-1-1-1046,23-8 1,2 0 1045,-23 7 0,2 1 0,-1-1 0,1 1 0,0 0 0,-5 0 0,9-2 0,-3 1 0,12 3 0,-5 0 0,-28 2 0,-3 0 0,9 3 0,-1-1 0,32-13 0,-19 17 0,-16-8 0,-9 15 0,-13-4 0,-1 5 1721,-6 0-1721,0 0 2309,6 0-2309,-4 0 0,10 0 0,-5 0 0,6 0 0,-6 0 0,-1 0 0,-11 0 0,-1 0 0,-10 0 0,0 0 0,-5 4 0,0-4 0,0 4 0,-4-1 0,-7-2 0,-7 2 0,-11-3 0,-3 0 0,-11 0 0,-2 0 0,-5 0 0,-7 0 0,5 0 0,-11 0 0,11 0 0,-12 0 0,-10 0 0,-3 0 0,-21 0 0,14 0 0,-6 0 0,16 0 0,-6 0 0,5 6 0,1 0 0,8 5 0,9 0 0,13 0 0,6-2 0,2 1 0,13-2 0,-2 1 0,8-1 0,-3 0 0,3 0 0,-3 1 0,4-1 0,0-4 0,-5 3 0,4-2 0,-8 4 0,8-5 0,-3 4 0,-1-8 0,4 8 0,-3-8 0,4 4 0,3 0 0,-2-4 0,3 4 0,2-4 0,8-4 0,12 3 0,6-7-6784,69-14 6784,-28 2-812,-4 2 1,4 1 811,27-3-344,-41 6 0,2 2 344,7 3 0,2 2 0,-5-3 0,0-1 0,9 3 0,0 2 0,-4 1 0,0 2 0,4-1 0,2 1 0,4 3 0,0 0 0,-3 0 0,-1 0 0,5 0 0,-2 0 0,29 0-132,-45 0 1,-3 0 131,16 5 5509,7-3-5509,-11 8 2236,-19-8-2236,-4 3 1140,-17-1-1140,-5-4 473,-7 4-473,-4-4 0,0 4 0,0-3 0,-4 6 0,-1-3 0,-3 4 0,0-1 0,-7-3 0,-2 0 0,-14-4 0,-1 0 0,-11 0 0,-1 0 0,-6 0 0,-1 0 0,-6 0 0,5 0 0,-11 0 0,-12 0 0,13 0 0,-42 0 0,46 0 0,-37 0 0,27 5 0,-14-4 0,0 5 0,8-6 0,1 5 0,15-4 0,1 4 0,6-5 0,1 5 0,0-4 0,10 4 0,-1-5 0,13 0 0,-2 4 0,8-3 0,-3 3 0,8-4 0,-3 0 0,4 0 0,0 3 0,0-2 0,-5 3 0,4-4 0,-3 0 0,4 0 0,0 3 0,6-2 0,3 3 0,11-4 0,7 0 0,5 0 0,5 0 0,5 0 0,50 5 0,-8 2-206,-18 5 1,0 1 205,19 2 0,11 15 0,-20-11 0,14 7 0,-15-8 0,-10 4 0,-8-10 0,-12 3 0,-8-6 0,-7 0 411,-8-4-411,-3-1 0,-13-4 0,-4 0 0,-21 0 0,1 0 0,-15 0 0,5 0 0,-7 0 0,-13-6 0,-12-1 0,-25-6 0,42 6 0,-1 0 0,-8 0 0,-2-1 0,-5 1 0,-1 0 0,0-1 0,-1 0-323,-8 0 1,-1 1 322,-1 2 0,0 1-898,-1-3 1,0 0 897,-1 6 0,3 0 0,18-2 0,2-1-266,-2 4 1,3 0 265,-29 0 0,-7 0 0,11 0 0,22 0 0,9 0 570,16 0-570,15 0 1798,-1 0-1798,12 0 603,-4 0-603,5 0 0,1 0 0,-1 4 0,1 0 0,-1 0 0,-4 3 0,-2-6 0,1 7 0,-4-4 0,-1 1 0,-6 3 0,-18-2 0,10 0 0,-16 4 0,5-4 0,-1 4 0,-5 1 0,13-1 0,6-4 0,2 3 0,13-8 0,-2 3 0,9-4 0,13 0 0,7 0 0,20 0 0,11 0 0,1 0 0,11 0 0,-4 0 0,0 0 0,5 0 0,29 0 0,5 0 0,6 0 0,-34 0 0,1 0-916,29 0 0,1 0 916,-18 0 0,-3 0 0,7 0 0,0 0 0,0 0 0,-1 0 0,1 0 0,0 0 0,0 0 0,-1 0 0,-4 0 0,-1 0 0,1 0 0,-4 0 0,-15 0 0,-2 0 0,2 0 0,-2 0-852,31 0 852,0 0 0,-2 0 0,-16 0 0,-1 0 0,-15 5 0,-7 0 0,-8 1 0,-11-2 0,-1 0 1748,-10-3-1748,-1 7 936,-4-7-936,0 2 0,0 1 0,0-3 0,0 2 0,-3 1 0,2-3 0,-13 2 0,-5-3 0,-12 0 0,-6 0 0,0 0 0,-66 0 0,30-5-3392,-21 1 0,-6 0 3392,36-3 0,-3 0 0,-15 2 0,-8 1 0,3-1-638,-8-3 0,0 0 638,12 2 0,-4 1 0,2 0 0,-22 0 0,3 1 0,8 0 0,2 0 0,9 4 0,2 0 0,4 1 0,2-2 0,16-2 0,1 0 0,-6 2 0,2 1 0,-29-7 0,12 7 0,22 0 0,8 0 0,8 0 0,11 0 0,1 0 6152,10 0-6152,-4 0 1908,8 0-1908,-8 4 0,4-3 0,-1 7 0,-2-3 0,6-1 0,-2 0 0,4 0 0,10-4 0,4 4 0,16-4 0,2 0 0,11 0 0,27 0 0,9 0 0,-21 0 0,7 0 0,21 0 0,18 0 0,3 0 0,-10 0 0,-17 0 0,-5 0 0,5 0-1369,14 0 0,9 0 0,-1 0 1,-8 0 1368,-11 0 0,-6 0 0,0 0 0,6 0 0,-1 0 0,0 0-257,27 0 1,-5 0 256,-21 0 0,-3 0 0,5 0 0,-5 0 0,16 0 0,-32 0 0,-1 0 0,21 0 0,-3 0 0,-28 0 0,-4 0 0,-17 0 0,-5 0 0,-7 0 0,-4 0 5287,0 0-5287,0 0 701,-7 0-701,-6 0 0,-13 0 0,-6 0 0,-6 0 0,-19 0 0,3 0 0,-34 0 0,-6 0-467,31-3 0,-3-1 467,1 3 0,-1 1 0,-7-4 0,-1 1 0,4 3 0,-1 0 0,-8 0 0,-2 0-867,-5 0 1,-2 0 866,-11 0 0,-2 0 0,0 0 0,0 0 0,-5 0 0,1 0 0,11 0 0,1 0 0,-6 0 0,2 0 0,8 0 0,1 0 0,-4 0 0,0 0 0,8 0 0,4 0 0,16 2 0,2 1 0,-5-3 0,2 1-1197,-22 10 1197,-14-9 0,19 8 0,16-8 794,15 7-794,8-8 1693,15 3-1693,-2-4 1377,13 0-1377,-3 4 0,3-3 0,1 2 0,4 1 0,0 0 0,8 0 0,5-1 0,9 1 0,6-3 0,25 4 0,-3-5 0,34 0 0,15 6-1455,-40-2 1,6 1 1454,4 0 0,7 1 0,-1 0 0,27 3 0,3-1 0,-9-4 0,5-1 0,-6 1 0,8 0 0,-3 0 0,-16-4 0,2 0 0,-3 0 0,17 0 0,0 0 0,-18 0 0,2 0 0,0 0 0,-4 0 0,0 0 0,-2 0 0,28 0 0,-5 0 0,-23 0 0,-4 0 0,0 0 0,-3 0 0,31 0 0,-41 0 0,-1 0-1138,29 0 1138,-12 0 0,-23 0 0,-7 0 0,-13 0 0,-7 0 2721,-10 0-2721,0 0 1326,-5 0-1326,0 0 0,0 0 0,-1 0 0,-6 0 0,-6 0 0,-8 0 0,-10 0 0,-39 0 0,11 0 0,-12 0 0,-5 0 0,-16-6 0,22 5 0,-1 0 0,11-4 0,2-2 0,1 3 0,-5 0-639,-34-4 0,-6 0 639,14 3 0,-1 2 0,-18-2 0,-1 1 0,4 0 0,2 0 0,13 3 0,-2 0 0,15-1 0,-2-1 0,1 1 0,-19-2 0,2 1 0,-13 2 0,6 0 0,34-3 0,2 1 0,-14 2 0,4 2-127,-12-1 127,-6 0 0,19 0 0,17 0 0,17 0 0,4 0 1269,14 0-1269,2 0 136,4 0-136,0 0 0,3-3 0,9 2 0,11-3 0,8 4 0,12 0 0,1-4-6784,54 3 6784,-22-10 0,-13 10 0,5 1-1100,13-6 1,3-2 1099,2 3 0,5 0 0,-4 2 0,6-1 0,0 1 0,-1 0 0,1 1 0,3 0 0,-15 1 0,3 1 0,0 0 0,1 1 0,3-1 0,1 0 0,0 0 0,-3 0 0,12 0 0,-2 0 0,1 0 0,10 0 0,1 0 0,-10 0 0,-8 0 0,-3 0 0,-5 0 0,5 0 0,-7 0 0,-4 0 0,-3 0-293,15 0 1,-2 0 292,-19 0 0,-5 0 0,25 0 0,-15 0 5405,-33 3-5405,-6-2 3119,-13 3-3119,-8 0 1044,0 0-1044,-8 0 0,-4 0 0,-6-4 0,-8 0 0,-3 0 0,-4 0 0,0 0 0,-20 0 0,-5 0 0,5 0 0,-2 0-838,-38 0 838,21 0 0,-4 0-1361,4 0 1,-4 0 1360,-3 0 0,-7 0 0,0 0 0,3-1 0,-1 1 0,1 1 0,0 0 0,-1 2 0,0-1 0,-5 1 0,-1 0 0,3 1 0,-15 4 0,1 1 0,18-3 0,-2 0 0,1 1 0,5-1 0,1 0 0,1-1 0,-26 0 0,1 0 0,-2 3 0,5-1-238,31-3 1,1-1 237,-7 1 0,3 1 0,-21 6 0,-7-10 0,11 11 0,26-11 0,9 4 0,13-1 0,6 1 702,7 4-702,5 0 2757,5-4-2757,0 3 575,5-4-575,-4 4 0,3 0 0,0 1 0,2-5 0,6 3 0,-6-6 0,2 6 0,4-6 0,11 2 0,15-7 0,6 2 0,16-7 0,39-4 0,-11 0-445,-15 1 1,4-1 444,-12 5 0,1 1 0,8-4 0,2 1 0,7 2 0,4 1 0,24-2 0,1 1-2064,-20 3 1,1 1 2063,-5 0 0,3 1 0,-3 1 0,8 2 0,-2 0-488,16 0 1,1 0 487,-6 0 0,-2 0 0,-3 0 0,-2 0-631,0 0 0,-1 0 631,-10 0 0,-1 0 0,-1 0 0,0 0-21,-9 0 0,-2 0 21,0 0 0,0 0 0,-4 0 0,-2 0 0,-3 0 0,-1 0 0,4 0 0,0 0 0,-3 0 0,0 0 0,8 3 0,1 1 0,-4-1 0,1 1 0,7 3 0,2 1 0,-4-1 0,-2 1 0,-11-2 0,0 1 0,9 0 0,-3 0 3461,15 5-3461,20 1 1121,-32-1-1121,-2-6 1694,-26 3-1694,-2-4 947,-16 0-947,-1 2 72,-14-6-72,0 2 0,-18-3 0,5 0 0,-8 0 0,0 0 0,-7 0 0,0-4 0,-25 3 0,1-9 0,-37 9 0,24-6 0,-4 1-2524,-10 4 0,-5 2 2524,15-3 0,-4 0 0,-2 1 0,-7 1 0,-2 1 0,3 1 0,-16-1 0,-1 0 0,12-3 0,-4 0 0,3 0-837,18 2 1,3 1-1,-2-1 837,-13-2 0,-4 0 0,2 1 0,4 1 0,1 1 0,1 1 0,8-1 0,0 0 0,3 0-442,-27 0 1,6 0 441,26 0 0,2 0 0,-9 0 0,4 0-51,-15 0 51,-15 0 0,16 0 3921,28 0-3921,1 0 3090,16 0-3090,11 0 1394,6 0-1394,1 0 87,8 0-87,-3 0 0,8 3 0,10-2 0,22 2 0,14-3 0,30 0 0,4-4 0,19-2 0,-6 1 0,-2 3 0,4 0-1696,-10-2 0,12 0 0,0 0 0,-10 1 1696,-12 2 0,-7 1 0,2 1 0,12-1 0,2 0 0,-3 0-551,-9 0 0,-1 0 1,-1 0 550,5 0 0,0 0 0,-5 0-399,2 0 0,-2 0 399,15 0 0,-3 0 0,-27 0 0,-1 0-154,11 0 0,1 0 154,-10 0 0,-3 0 0,35 0 5417,-10 0-5417,-9 0 2243,-15 0-2243,-7 0 1321,-2 0-1321,-10 0 561,3 0-561,1 0 0,2 0 0,-1 0 0,-1 0 0,-11 0 0,-1 4 0,-6-3 0,-3 3 0,-2-4 0,-14 0 0,-4 0 0,-21 0 0,-5-5 0,-50-12 0,-1 2-674,25 2 1,-4 2 673,-3 3 0,-3 1-1040,-24-6 0,-3 1 1040,16 6 0,-1 0 0,9-1 0,-3-3 0,3 3 0,-12 2 0,5 1 0,6-1 0,1 0-457,-6 1 1,3 1 456,20-1 0,2 2 0,-5 1 0,1 0 0,-29-5 0,19 6 1136,22 0-1136,14 0 2107,12-4-2107,6 3 1097,7-6-1097,1 3 0,11 0 0,8 1 0,14 3 0,22 0 0,8 0 0,32 0-961,4 0 961,-35 0 0,2 0 0,-4 0 0,1 0 0,7 0 0,0 0 0,-2-1 0,-1 2 0,4 1 0,0 2 0,0 0 0,0 0 0,-4 3 0,-2 1 0,37 5-64,-45-6 0,0 0 64,26 5 0,13 1 0,-17-1 0,-11-5 0,-13 3 0,-8-9 0,-13 4 0,-12-5 0,-6 0 0,-4 0 954,-6 0-954,-13-5 135,-21-1-135,-12-5 0,-21 0 0,-19-8-1297,-11-2 1297,31 6 0,-4 0-833,0 0 1,-1 0 832,-9-1 0,-2 0 0,-4 0 0,-1 0-975,0 3 1,-1 1 974,-6-5 0,1 2 0,4 9 0,2 1 0,5-6 0,2 1-515,5 8 0,1 2 515,4-3 0,2 0 624,-34 3-624,45 0 0,3 0 0,-9 0 1441,-11 0-1441,27 0 2078,8 0-2078,19 0 1324,23 0-1324,13 0 0,34 0 0,16 0 0,-15 0 0,6 0 0,9 0 0,3 0-2153,2 0 0,3 0 2153,17-1 0,3 2 0,-4 2 0,5 2 0,-25-5 0,6 0 0,0 0 0,-4 2 0,-3 2 0,-4 2 0,5-2-631,5-2 0,6-3 1,-1 1-1,-8 1 631,21 6 0,-7 0-588,5-6 0,-2 0 588,-7 7 0,-5-1 0,-20-7 0,-3 1-104,-2 5 0,-1 0 104,-1-5 0,-3 0 3590,10 9-3590,-13-9 2945,-18 8-2945,-14-8 1797,-2 3-1797,-4-1 355,-10-2-355,-15 3 0,-20-4 0,-29 0 0,5 0 0,-7 0-755,-3 0 1,-4 0 754,-10 0 0,-3 0 0,-7-4 0,1 0 0,13 3 0,-1 0 0,13-4 0,-2-1 0,4 1 0,-2 1 0,1 1 0,-14-1 0,3-1 0,-18-7 0,-1 10-385,23-4 385,32 6 0,17 0 0,19 0 0,31 0 0,8 0 0,39 0 0,-2 0 0,-19 0 0,1 0 282,0 0 0,2 0-282,7 2 0,2 3 0,0 1 0,0 3 0,-12-3 0,0 3 83,4 4 0,-2 0-83,25 0 0,-1 6 0,-10-8 0,-17 0 0,-12-1 922,-12 0-922,-3-1 242,-13-5-242,3 0 0,-7 0 0,-2 0 0,-3 3 0,0-2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0:15:54.5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51 24575,'4'0'0,"20"0"0,40 0 0,-11 0 0,2 0 0,38 0 0,-23 0 0,6 0-1929,11 0 0,3 0 1929,-22 0 0,3 0 0,-1 0 0,0 0 0,0 0 0,1 0-355,8 0 0,1 0 0,-7 0 355,-9 0 0,0 0-145,13 0 1,7 0-1,-10 0 145,21 0 0,-28 0 0,-8 0-58,-29 0 58,-8 0 2553,-4 0-2553,-5 0 2214,0 0-2214,-1 0 570,-3 0-570,8 4 78,-4 1-78,5 4 0,-1 0 0,1-1 0,0 1 0,4 0 0,2 1 0,5-1 0,0 1 0,6 0 0,2 0 0,-1 0 0,-1 1 0,-11-2 0,-1 0 0,-10 0 0,-1-5 0,-4 0 0,0-4 0,-3 3 0,-2 2 0,-3 2 0,-3-3 0,-6-1 0,-4-3 0,-10 0 0,-7 0 0,-6 0 0,-7 0 0,1 0 0,-7 0 0,5 0 0,-5 0 0,0 0 0,-9-11 0,-8 9 0,-8-15 0,-17 10-644,40 3 0,-3 1 644,-12-4 0,-3 0 0,2 3 0,-2 0 0,-8-1 0,-1 1 0,3 0 0,3 1 0,15 3 0,1 0-244,-9 0 0,3 0 244,-17 0-48,-6-5 48,12 4 0,23-4 0,11 5 1252,11 0-1252,14 0 519,2 0-519,17 0 53,20 0-53,4 0 0,25 0 0,-10-5 0,8 4 0,11 1 0,6-5 0,9-2 0,-4 1 0,9 1 0,1 1 0,-9 0 0,3-1 0,-13 0 0,9-6 0,-9 10 0,-21-9 0,-2 9 0,-18-3 0,-6 0 0,-6 3 0,-4-6 0,0 6 0,0-6 0,0 3 0,0-4 0,-3 0 0,1 3 0,-1-2 0,3 3 0,0-1 0,-1 2 0,1 3 0,0 0 0,0 0 0,-1 0 0,1 0 0,0 0 0,4 0 0,1 0 0,10 0 0,1 0 0,5 0 0,0 0 0,0 0 0,0 0 0,0 0 0,0 0 0,0 0 0,0 4 0,1 2 0,-1 3 0,0-3 0,-5 2 0,3-3 0,-8 0 0,4 4 0,-5-9 0,-5 8 0,-1-7 0,-4 6 0,0-6 0,0 6 0,0-6 0,0 2 0,-3 1 0,2-3 0,-3 6 0,0-3 0,3 0 0,-16-1 0,-3-3 0,-15 0 0,-8 0 0,-1 0 0,-57 0 0,31 0 0,2 0 0,0 0 0,-2 0 0,-8-4 0,15 2 0,4-2 0,-6 4 0,0 0 0,-25 0 0,11 0 0,-28 0 0,31 0 0,-20 0 0,19 5 0,-6-3 0,11 8 0,13-9 0,8 9 0,8-9 0,11 3 0,6-4 0,5 0 0,5 0 0,4 3 0,7 1 0,24 1 0,5-2 0,30-3 0,-2 0 0,14 0 0,17 0-934,-5 0 934,-28 0 0,3 0 0,-4 0 0,2 0-633,12 0 1,2 0 632,-4-3 0,-1-1 0,-9 3 0,-1 1-369,2-4 1,-2 1 368,28 3 0,-1 0 0,-12 0 0,-28 0 0,-4 0 838,-17 0-838,-5 0 1272,-7 0-1272,-8 3 826,-3-2-826,-10 2 0,-9-3 0,-12 0 0,-7 0 0,-31 0 0,-12 0 0,-1 0 0,-2 0 0,-13 0-413,13 2 1,5 2 412,13 3 0,-34 7 0,15-2 0,-8 7-288,15 0 288,-3 1 0,21 1 0,-5-2 0,19-2 0,3-2 0,18-6 813,6 0-813,9 0 300,15-5-300,22 0 0,14-4 0,23 0 0,1 0 0,16 0 0,11 0-637,-38-1 0,2 2 637,6 2 0,-1 0 0,37-1-288,-39 4 0,-4 1 288,15-6 0,20 5 0,-32-1 0,-8-4 0,-21 8 1236,-8-8-1236,-8 3 614,-16-4-614,-10 0 0,-20 0 0,-4 0 0,-7 0 0,1 0 0,-7 0 0,5 0 0,-27 0 0,1 0 0,21 0 0,-3 0-328,-9 0 1,-2 0 327,-4 0 0,-3 0-529,-8 0 1,-2 0 528,-4 0 0,0 0 0,3-1 0,1 2 0,-6 2 0,3 1 0,26-1 0,1 0 0,-8 4 0,2 1 0,-17 4 0,-6-4 0,19 2 0,28-8 0,13 6 0,13-7 0,14 2 620,9-3-620,18 0 1092,14 0-1092,0 0 0,20 0 0,5 0 0,8 0 0,23-6-412,-46-1 0,-1-1 412,38-6 0,-32 3 0,-1 1 0,22-3-119,14-5 119,-25 9 0,-5-7 0,-25 10 0,-2-4 0,-13 1 819,-5 0-819,-5 0 124,-1 1-124,-4 0 0,1-5 0,-1 4 0,0-3 0,-3-1 0,-2 4 0,-3-3 0,0 3 0,0 1 0,0-4 0,0 3 0,0-3 0,0 4 0,0 0 0,-3 0 0,-2 3 0,1-2 0,-3 6 0,3-2 0,-4 3 0,1 0 0,-1 0 0,0 0 0,4 3 0,1-2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0:16:13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2820 481 24575,'-12'0'0,"-12"0"0,-33 0 0,-6 0 0,-2 0 0,-15 0 0,37 0 0,-19 0 0,32 0 0,11 0 0,7 0 0,14 0 0,9 0 0,12 0 0,6 0 0,0 0 0,6 0 0,1 0 0,13 0 0,9 0 0,-6 0 0,18 0 0,-18 0 0,13 0 0,-1 0 0,-5 0 0,-1 0 0,-2 0 0,-6 0 0,7 0 0,-6 0 0,4 0 0,-4 5 0,6-4 0,-7 9 0,6-9 0,-18 8 0,9-8 0,-16 7 0,4-2 0,-6-1 0,-5 3 0,-2-7 0,-8 7 0,-2-7 0,-4 2 0,0 1 0,-4 0 0,0 4 0,-8-4 0,-9 4 0,-7-7 0,-15 8 0,-2-8 0,-5 3 0,-1-4 0,-5 0 0,-3 0 0,-22 0 0,5 0 0,-23 0 0,-1 0 0,36 0 0,-1 0-1779,-9 0 0,-3 0 1779,-9 0 0,-3 0 0,-4 0 0,-1 0 0,0 0 0,0 0 0,-6 0 0,4 0-511,26 3 1,1 0 510,-15-3 0,3 1 0,-16 5-157,33-3 1,1 0 156,-21-2 0,3 5 0,28-6 3277,4 0-3277,17 4 1212,1-3-1212,9 3 403,2-1-403,8 1 0,7 0 0,18-1 0,4-3 0,15 0 0,3 0 0,8 0 0,6 0 0,0 0 0,7 0 0,-5 0 0,6 0 0,-15 0 0,-1-4 0,-7 2 0,-5-7 0,-2 8 0,-11-3 0,3 0 0,-3 2 0,0-2 0,4 4 0,-9 0 0,4 0 0,-10-3 0,-1 2 0,-4-7 0,-3 4 0,-2-4 0,-18-4 0,-8 1 0,-17-2 0,-9 2 0,-17-13 0,-2 4 0,-22-13-698,6 2 698,-9 3 0,43 12 0,-1-1 0,0 3 0,-1 1 0,-5 1 0,2 2 0,-33-9 0,-9 5 0,20 2 0,0 5 0,11-4 0,17 10 0,18-4 0,6 5 0,20 0 698,27 0-698,13 0 0,30 0 0,-16 0 0,5 0-901,5 0 0,2 0 901,6 0 0,4 0 0,14 0 0,5 0 0,-17 3 0,3 1 0,-3-1 0,21-3 0,2 2 0,-5 3 0,5 1 0,-13 0 0,-22-2 0,-3 0 0,35 3 0,-2 2 0,-39-2 0,-4 0 0,11 0 0,-3 0 0,28 0 0,-32 3 0,-16-5 0,-13 0 0,-10 3 0,-4-4 0,-12 0 1802,-24-1-1802,-12-3 0,-18 0 0,-8 0 0,-9 0 0,-19 0-616,38 0 0,-3 0 616,-3 0 0,-2 0 0,-9 0 0,0 0 0,2 0 0,3 0 0,8 0 0,0 0 0,-6 0 0,3 0-100,-27 0 100,37 3 0,2 0 0,-25 3 0,11 6 0,19-6 0,8 3 0,19-4 1225,9 3-1225,5 0 107,4 0-107,0 0 0,4 0 0,22 1 0,3 1 0,34-4 0,5 4 0,-4-5 0,8 0-1210,-2 2 1,5 1 1209,-4-2 0,4-1 0,-1 1 0,14 3 0,1-1 0,-12-2 0,2 0 0,-5 0 0,-5-2 0,-1 1-617,27 3 0,-4-1 617,-35-6 0,-3 0-131,9 2 1,-1 1 130,24-4 0,-24 0 0,-25 0 2219,-18 0-2219,-12 0 1377,-29 0-1377,-19 0 318,-17 0-318,-22 0 0,13 0 0,-31 0-1322,4-7 1322,32 3 0,-6 0-945,5-1 1,-4-1 0,-1 0 944,0 0 0,0 0 0,-2 0 0,-5 2 0,-1 1 0,-1 0 0,-3-1 0,-1 1 0,2 1 0,12 2 0,1 0 0,-4 0 0,-19 0 0,-6 0 0,2 0 0,7 0 0,2 0 0,-2 0 0,-4 0 0,-1 0 0,5 0 0,-13 0 0,4 0 0,-1 0 0,6 0 0,26 0 0,3 0-501,-2 0 0,2 0 501,-33 0-225,28 0 225,24 0 1042,32 0-1042,33 0 0,37 0 0,1 0 0,4 0 752,-9 0 0,1 0-752,25 0 0,2 0 0,-9 0 0,1 0 0,5 0 0,0 0 0,-14 0 0,-1 0 0,6 0 0,-4 0 787,22 0-787,-38 0 0,0 0 0,24 0 275,-23 0-275,-11 0 0,-21 0 0,-3 0 1375,-19 0-1375,-15 0 399,-14 0-399,-17 0 0,4 0 0,-12 0 0,12 0 0,-5 0 0,12-4 0,7-1 0,8 0 0,4-3 0,8 3 0,2-3 0,8 0 0,8 4 0,19 0 0,20 4 0,37 0 0,11 0 0,-35 1 0,1-2 0,37-4 0,-44 4 0,0 0 0,30-4 0,0 5 0,-10 0 0,-22 0 0,-10 0 0,-18 0 0,-6 0 0,-5 0 0,-5 0 0,-14 0 0,-6 0 0,-20 0 0,-19 0 0,6 0 0,-34 0 0,9-6 0,21 2 0,-3 0-358,1 1 1,-1-1 357,-4-3 0,-1 1 0,-3 6 0,-2-1 0,1-6 0,-2 1 0,-3 5 0,-2 0 0,-4-2 0,-1 0 0,0 2 0,-1 2 0,-1-1 0,3 0 0,16 0 0,2 0 0,-5 0 0,2 0 0,-22 0 0,-14 5 0,19-4 0,16 10 0,14-10 0,14 3 0,12-4 0,6 0 0,57 0 0,-3 0 0,30 4 0,8 0-735,17-2 735,-12 2 0,14 0 0,-22-3 0,7-1 0,3-1 0,-5 1 0,5 0 0,-2 0 0,11 0 0,-9 0 0,13 0 0,7 0 0,-1 0 0,-6 0 0,-14 0 0,4 0 0,-12 0 0,5 0-567,5 0 1,8 0-1,-4 0 1,-16 0 566,-15 0 0,-9 0 0,33 0 0,-19 0 0,-23 0 0,-8 0 0,-11 0 1277,-6 0-1277,-1 0 2439,1 0-2439,12 5 0,1 0 0,4 5 0,-6 0 0,0-1 0,-5 1 0,-2-1 0,-8-1 0,-2-3 0,-4-1 0,-3-1 0,-9-2 0,-10 3 0,-21-9 0,-4-1 0,-24-12 0,4 5 0,-23-5-1409,-11 5 1409,22 2 0,-5-1-865,-7 3 0,0 0 865,0 0 0,-1 1-1032,-15 3 1,-1 2 1031,17-1 0,0 0 0,-15 3 0,-2 0 0,0-3 0,5 0-517,27 4 1,2 0 516,-11 0 0,5 0 760,-17 0-760,37 0 0,1 0 0,-23 0 1497,22 0-1497,15 0 2229,18 0-2229,7 0 1358,14 0-1358,9 0 391,24 0-391,10 0 0,27 0 0,-21 0 0,4 0-300,14 0 1,2 0 299,-2 1 0,2-2-598,16-2 0,1-1 598,-13 3 0,1 0 0,15-6 0,1-1 0,-6 7 0,-1 0 0,0-5 0,-1-2 0,-5 3 0,-1 1 0,-4 0 0,-1-1 0,-4 1 0,-3 1 0,31 3-421,0 0 421,-28 0 0,-1 0 0,-12 0 549,-20 0-549,-6 0 1205,-11 0-1205,-7 0 462,-4 0-462,0 0 0,0 0 0,-7 0 0,-18 0 0,-9 0 0,-31 0 0,-3 0 0,-13 0 0,-18 0-879,-5-6 879,37 2 0,-4 0 0,-3-3 0,-2-1 0,-5 0 0,-1 0 0,-5 0 0,0 0 0,-1 1 0,2-1 0,18 0 0,0 1 0,-5 3 0,2 0 0,-23-2 0,0 1 0,20 4 0,23-4 0,13 5 0,18 0 0,65 0 0,35 0-724,-31 0 1,4 0 723,19 3 0,1 1 0,-15 0 0,0 1 0,22 3 0,3 1-469,-10-2 0,-1 1 469,6 1 0,-4-1 0,-24-4 0,-3 0-161,10 0 1,-4-1 160,10 3 0,20-5 0,-32 9 0,-2-9 1347,-26 4-1347,-2-1 1857,-16-3-1857,-1 3 381,-4-4-381,0 0 0,-21 0 0,-7 0 0,-28 0 0,-10-6 0,6 5 0,-18-10 0,10 10 0,-14-10 0,0 9 0,8-8 0,8 9 0,9-9 0,12 9 0,7-4 0,8 5 0,8 0 0,12 0 0,19 0 0,19 0 0,15 5 0,13 2 0,3 4 0,14 2 0,-12-6 0,11-1 0,-14-1 0,0-4 0,-8 5 0,-9-6 0,-12 0 0,-3 0 0,-10 0 0,-5 0 0,-7 0 0,-4 0 0,0 0 0,0 0 0,-3-3 0,-10-2 0,-16 1 0,-10 0 0,-11 4 0,-7 0 0,-2 0 0,-14 0 0,6 0 0,-5 0 0,-1 0 0,-18-7 0,5 0 0,-22 0 0,16-5 0,-8 5 0,16 0 0,-13 1 0,21 6 0,-14 0 0,15 0 0,3 0 0,19 0 0,3 0 0,23 0 0,-3 0 0,16 3 0,-2 1 0,8 4 0,0 0 0,0 0 0,13 1 0,3 0 0,13 0 0,20 2 0,-2 0 0,25 1 0,11-5-984,-22-1 0,4 0 984,15-1 0,4 0 0,14 3 0,1 1 0,-11-4 0,0 0 0,-20 0 0,1 0 0,-5 0 0,-2-1 0,-1 0 0,26 4 0,-1 0-337,-31-4 1,-2-1 336,14 4 0,-1 0 0,21-1 0,-5 2 0,-37-3 0,-9-1 0,-13-3 0,-10 3 0,-1-4 1897,-10 0-1897,-8 0 744,-12 0-744,-6 0 0,-11 0 0,4 0 0,-10 0 0,5 0 0,-28-6 0,2-1 0,-20-6 0,0 0-759,-11 0 759,42 6 0,-2 1 0,-6-2 0,-3 1 0,-5-1 0,-1 1-816,-5 2 0,-1 2 816,-6-1 0,2 1 0,17 2 0,2 2-367,-6-1 0,2 0 367,-33 0-182,9 0 182,5 0 660,37 0-660,3 0 1609,23 0-1609,22 0 823,17 0-823,34 0 0,6 0 0,22 0 0,11 0 0,-38 0 0,2 0 0,0 0 0,1 0 0,7 0 0,2 0-311,-4 0 1,-2 0 310,-7 0 0,-1 0 0,3 0 0,-3 0 0,22 0 0,0 0 0,-17 0 0,-15 0 0,-13 0 0,-12 3 836,-6-2-836,-4 6 0,-10-6 0,-9 3 0,-12-4 0,-12 0 0,-1 0 0,-13 0 0,5 0 0,-12 0 0,6 0 0,-1 0 0,-5 0 0,12-5 0,1 4 0,8-4 0,11 5 0,6-4 0,12 3 0,16-2 0,9 3 0,16 0 0,8 0 0,8 0 0,6 0 0,0 0 0,0 0 0,0 0 0,-6 0 0,-2 0 0,-13 0 0,-1 0 0,-11 0 0,-6 0 0,-5 0 0,-16 0 0,-8 0 0,-12 0 0,-12 0 0,-1 0 0,-7 0 0,1 0 0,0 0 0,-1 0 0,-6 0 0,-17 0 0,5 0 0,-19 0 0,5 0 0,-9 0 0,-8 0 0,15 0 0,-3 0 0,14 0 0,-8 0 0,14 0 0,4 0 0,19 0 0,2 0 0,16 0 0,1 0 0,14 3 0,11-2 0,21 7 0,15-2 0,30 1 0,4 4 0,-23-11 0,2 1-527,-4 5 1,2 0 526,16-5 0,2 0 0,-9 5 0,1 0 0,9-2 0,-2 1 0,-20 1 0,-2 1-158,10 0 1,-2 0 157,13 0 0,14 4 0,-20-10 0,-24 8 0,-5-8 1035,-17 3-1035,-5-4 333,-8 0-333,-15 0 0,-9 0 0,-23 0 0,4 0 0,-18 0 0,12 0 0,-11-5 0,-11-2 0,-11-6 0,-15-6 0,38 12 0,-3-1-1403,-5-3 1,-2 1 1402,-8 6 0,-3 0 0,-4-3 0,0 0 0,6 2 0,-1 2 0,0-2 0,4 1 0,19 0 0,2 1-862,-10 0 1,2 0 861,-14 1 0,-12-4 0,31 6 0,15 0 0,19 0 2530,23 0-2530,20 0 1998,14 0-1998,16 5 0,12 8 0,9 1 0,16 11 0,0-11 0,-22 4 0,17-5 0,-26-7 0,21 0 0,-15-1 0,-3-4 0,-13 4 0,-8-5 0,-9 0 0,-4 0 0,-11 0 0,-1 0 0,-10 0 0,0 0 0,-7 0 0,-17 0 0,-18 0 0,-16 0 0,-15 0 0,12 0 0,-17 0 0,10 0 0,-6 0 0,8 0 0,9 0 0,18 0 0,2 0 0,15 0 0,16 0 0,22 0 0,25 0 0,26 0 0,18 0-307,-42 0 1,1 0 306,43 0 0,4 0 0,-23 0 0,6 0 0,-23 0 0,-3 0 0,-24 0 0,-4 0 0,-14 0 0,-12 0 613,-13 0-613,-18 0 0,-7 0 0,-6 0 0,-1 0 0,-6 0 0,-1 0 0,-8 0 0,-6 0 0,5-5 0,-6 4 0,15-9 0,7 9 0,8-8 0,11 7 0,5-5 0,17 6 0,13-3 0,24 4 0,17 0 0,0 0 0,36 0 0,-24 0 0,12 5 0,-6 1 0,-17 5 0,11-4 0,-14 3 0,-12-9 0,-9 4 0,-11-5 0,-5 0 0,-8 0 0,-15 0 0,-15-5 0,-18-1 0,-1 0 0,-12-10 0,6 9 0,-8-10 0,-6 5 0,5 1 0,-6-1 0,8 0 0,6 6 0,8-4 0,8 5 0,11 0 0,6 0 0,9 2 0,20 2 0,18-2 0,33 3 0,6 0 0,22 0-802,3 0 802,-42 0 0,1 0 0,9 0 0,0 0 0,-3 0 0,-1 0 0,40 0 0,0 5 0,-20 3-192,-1 4 192,-3 0 0,-28-1 0,-4-1 0,-21-1 0,-3 0 794,-9-5-794,-3 3 200,-5-6-200,-20 2 0,-7-3 0,-22 0 0,5 0 0,-11 0 0,11 0 0,-12 0 0,12 0 0,-5 0 0,7 0 0,0 0 0,5 0 0,2 0 0,6 0 0,0 0 0,5 0 0,5 0 0,7 0 0,14 0 0,21 0 0,15 0 0,35 0 0,4 0 0,-27 0 0,1 0 0,27 0 0,19 0 0,-28 0 0,5 0 0,-16 0 0,-15 0 0,-17 4 0,-9-3 0,-9 2 0,-4 1 0,-7-3 0,-12 2 0,-14-3 0,-14 0 0,-8 0 0,0 0 0,-4 0 0,11 0 0,-12 0 0,12 0 0,-27 0 0,9 0 0,-37 0 0,4 0 0,34 0 0,0 0 0,-36 0 0,37-3 0,2 0 0,-20 1 0,-13-4 0,31 6 0,4 0 0,25 0 0,10-4 0,13 0 0,21 0 0,23 0 0,26 4 0,22 0 0,-35 0 0,3 0-232,5 0 1,-1 0 231,34 0 0,-36 0 0,-1 0 0,15 6 0,0 0 0,-12 5 0,-20-5 0,-10 2 0,-9-7 0,-9 2 463,-10-3-463,-9 0 0,-12 0 0,-12 0 0,5 0 0,-11 0 0,4 0 0,1 0 0,1 0 0,11 0 0,1 0 0,9 0 0,2 0 0,17 0 0,7 0 0,20 0 0,11 0 0,15 0 0,8 11 0,16 4 0,2 10 0,-7 0 0,3 6 0,-21-12 0,-1 8 0,-10-15 0,-16 2 0,-8-8 0,-12-2 0,-11-4 0,-23 0 0,-7-5 0,-20-1 0,0-5 0,-9 0 0,-1-1 0,-5 0 0,6-4 0,1 8 0,0-12 0,0 17 0,-1-12 0,8 13 0,7-7 0,8 8 0,11-3 0,1 4 0,9 0 0,15 0 0,11 0 0,14 0 0,9 0 0,8-6 0,1 5 0,5-4 0,0 0 0,-11 4 0,9-4 0,-21 5 0,2-4 0,-14 3 0,-2-7 0,-8 4 0,-4-4 0,-13 4 0,-7 0 0,-15 4 0,4 0 0,-9 0 0,3 0 0,-5 0 0,-1 0 0,-6 0 0,-9 0 0,-1 0 0,-21 0 0,4 0 0,-17 0 0,17 0 0,-4 0 0,13 0 0,-7 0 0,8 0 0,8 0 0,12 0 0,23-3 0,15-2 0,35-4 0,13 4 0,11-1 0,4 6 0,-4-5 0,-1 4 0,-1-4 0,-18 5 0,-2-4 0,-16 3 0,-1-3 0,-7 1 0,-10 2 0,-15-3 0,-12 4 0,-10-4 0,-7 2 0,-26-2 0,-23-3-701,32 3 1,-2-1 700,5 1 0,-1 0 0,-12-4 0,-1 2 0,8 5 0,1 0 0,3-3 0,1 1 0,-2 3 0,2 0 0,12 0 0,1 0 0,-2 0 0,2 0 0,-34 0 0,18 0 0,24 0 0,18 0 0,21-3 0,36 2 0,46-9 0,-11 8 0,7 2-345,12-3 1,4-1 344,-2 4 0,0 0 0,-8 0 0,-2 0-561,-6 0 1,-3 0 560,-9 0 0,-2 0 0,5 0 0,-3 0 0,25 0 0,-24 0 0,-20 0 0,-21 0 1963,-17 0-1963,-20 0 1248,-17-4-1248,-9-2 0,-6-11 0,-17-2 0,-10-5 0,-17-3 0,1 1 0,16 6 0,-13-5 0,21 6 0,-7 0 0,17 2 0,9 6 0,18 1 0,6 1 0,17 0 0,4 1 0,20 4 0,13 0 0,12 4 0,14 0 0,-4 0 0,6 0 0,0 0 0,-7 0 0,-7 0 0,-8 0 0,-11 0 0,-5 0 0,-7 0 0,-4 0 0,-10 0 0,-15 0 0,-14 0 0,-11 0 0,-7 0 0,5 0 0,-12 0 0,12 0 0,-4 0 0,5 0 0,1 0 0,5 0 0,-4 0 0,16 0 0,-9 0 0,15 0 0,-4 0 0,10 0 0,1 0 0,25-3 0,13-3 0,24-4 0,0 3 0,13-3 0,-10 3 0,4 1 0,-8 0 0,-12 6 0,-8 0 0,-10 0 0,-7 0 0,-18 0 0,-11 0 0,-17 0 0,-9 0 0,7 0 0,-5 0 0,10 0 0,-4 0 0,0 0 0,5 0 0,-5 5 0,6 0 0,5 0 0,1 4 0,5-8 0,0 3 0,8-1 0,-1-2 0,20 3 0,3-4 0,20 0 0,11 0 0,1 0 0,5 0 0,-13 0 0,-1 4 0,-6-3 0,-5 7 0,-6-3 0,-5 0 0,-5 2 0,-4-3 0,0 4 0,-8-4 0,-5-1 0,-9-3 0,-6 0 0,-5 0 0,5 4 0,-4-3 0,9 3 0,-4-4 0,5 4 0,0-3 0,5 6 0,0-2 0,5-1 0,0 3 0,4-2 0,0 2 0,4 1 0,7-4 0,8 0 0,8-4 0,11 0 0,3 0 0,5 0 0,-6 0 0,-1 0 0,-11 0 0,-5 0 0,-7 0 0,-4 0 0,-7 0 0,-11 0 0,-10 0 0,-15 0 0,-1 0 0,-6 0 0,-1-5 0,-6 4 0,5-4 0,-5 5 0,7 0 0,0 0 0,-1 0 0,-6 0 0,11 4 0,-9 2 0,16 4 0,-4 4 0,11-3 0,1 2 0,10-4 0,0-1 0,9 0 0,0 0 0,21-4 0,7 0 0,17-4 0,7 0 0,10 0 0,-5 0 0,9 0 0,-18 0 0,-1 0 0,-8 0 0,-11 0 0,-6 0 0,-5 0 0,-5 0 0,-4-3 0,-4 2 0,-14-7 0,-12 7 0,-10-3 0,-13 4 0,-1 0 0,-8 0 0,1 0 0,0 0 0,6 0 0,3 0 0,5 0 0,1 0 0,5 0 0,7 0 0,8 0 0,8 0 0,2 0 0,4 0 0,6 0 0,25 0 0,12 0 0,22 0 0,-7 0 0,13-6 0,-3 5 0,6-5 0,6 6 0,-13 0 0,-2 0 0,-2 0 0,-17 0 0,-1 0 0,-15 0 0,-8 0 0,-2 0 0,-4 0 0,-7 0 0,-11 0 0,-15 0 0,-12 0 0,-12 0 0,-1 0 0,-1 0 0,-5 0 0,12 0 0,-5 0 0,13 0 0,6 0 0,7 0 0,10 0 0,22 0 0,17 0 0,24 0 0,14 0 0,-11 0 0,44 0 0,-45 0 0,45 0 0,-37 0 0,-1 0 0,-2 0 0,-21 0 0,-6 0 0,-12 0 0,-5 0 0,-16 0 0,-14 0 0,-7 0 0,-17 0 0,5 0 0,-1 0 0,-4 0 0,5 0 0,-1 0 0,-4 0 0,11 0 0,-5 0 0,11 0 0,1 4 0,5-3 0,8 7 0,2-4 0,19 0 0,10 0 0,7-4 0,13 0 0,-5 0 0,6 0 0,-5 0 0,-2 0 0,-11 0 0,-2 0 0,-4 0 0,-5 0 0,0 0 0,-5-4 0,0 3 0,-4-6 0,0 2 0,-4-3 0,0-4 0,-13 2 0,-4-3 0,-18 7 0,-1-3 0,-6 8 0,-7-4 0,5 0 0,-5 4 0,6-3 0,7 4 0,1 0 0,15 0 0,-2 0 0,20 0 0,20 0 0,17 0 0,30 0 0,9 0 0,19 0-595,-7 0 595,13 0 0,-24 0 0,0 5 0,-17-4 0,-15 4 0,-13-5 0,-12 0 0,-6 0 595,-11 0-595,-11 0 0,-15 0 0,-18 0 0,-1 0 0,-5 0 0,0 0 0,5 0 0,-36 0 0,8 0 0,22 0 0,-2 0 0,2 0 0,-1 0 0,-1 0 0,1 0 0,-37 5 0,-9-4 0,36 9 0,-12-3 0,22 4 0,8-5 0,13 3 0,7-8 0,14 6 0,-3-6 0,11 6 0,1-6 0,4 2 0,4-3 0,0 0 0,9 0 0,-10 0 0,6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0:16:32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647 253 24337,'23'-4'0,"64"0"0,-23 4 0,8 0-2250,2 0 1,8 0-1,1 0 2250,3 0 0,2 0 0,-2 0 0,-7 0 0,0 0 0,0 0 0,11 0 0,1 0 0,-1 0-1475,-6 0 0,-2 0 1,1 0 1474,4 0 0,1 0 0,0 0 0,4 0 0,-1 0 0,-5 0 568,1 0 0,-4 0-568,1 0 0,-5 0 0,-25 0 0,-3 0-175,3 0 1,-3 0 174,33 0 2251,-32 0-2251,-11 0 5997,-21 0-5997,-3 0 1617,-23 0-1617,-18 0 759,-25 0-759,-11 0 0,-20 0 0,4 0-1542,7 0 1,-7 0 1541,0 0 0,-5 0 0,2 0 0,-7 0 0,0 0 0,1 0 0,-1 0 0,-3 0 0,8 0 0,-2 0 0,-2 0 0,1 0 0,2 0 0,1 0 0,-1 0 0,3 0 0,-16 0 0,1 0 0,0 0 0,17 0 0,-3 0 0,4 0 0,5 0 0,-17 0 0,2 0 0,10 0 0,-4 0 0,6 0 0,-3 0 0,4 0-320,2 0 0,2 0 320,14 0 0,5 0 0,-17 0 0,29 0 0,14 0 0,15 3 2968,6 2-2968,10 3 755,8 1-755,15 5 0,1-3 0,23 5 0,-7-6 0,3-2 0,9-2-1693,25 3 1,9-2 1692,-13-3 0,5-2 0,2 1-1193,-14-1 0,3 1 0,1-1 1,2 0 1192,13 1 0,3 0 0,2-1 0,0 0 0,-17-1 0,1 0 0,0-1 0,-1 0 0,-1 1 0,10 1 0,-2 1 0,-1 0 0,-2-1 0,-6-1 0,-1-1 0,-3 0 0,-3-1-511,4 1 0,-4 0 1,-3 0 510,17 0 0,-3 0-186,8 0 1,-3 0 185,-24 0 0,-7 0 0,13 0 2063,-37 0-2063,-33 0 4833,-32-5-4833,-9 4 0,-28-10 0,10 4 0,11 0 0,-3 0 0,-45-6-875,17 5 0,-5 0 875,9 0 0,-3 0 0,8 2 0,-5 0 0,4 0-995,-11 1 1,-2 1 994,-5-2 0,-9-1 0,3 2 0,16 3 0,3 2 0,-1 0 0,-10-4 0,-2 1 0,-1 0-814,-5 2 0,-1 1 0,5 1 814,20-1 0,3 0 0,1 0 0,0 0 0,1 0 0,0 0-432,-29 0 0,6 0 432,29 0 0,4 0 1236,-7 0 0,2 0-1236,-33 0 2388,34 0-2388,25 0 3318,17 0-3318,21 0 1552,30 0-1552,19 0 0,31-6 0,11 4-338,-38-4 1,2 0 337,1 5 0,-1 0 0,40-11-202,-43 11 1,-2 1 201,27-5 0,-29 5 0,1 0 0,41 0 0,-8 0 0,-9 0 0,-17 0 0,-10 0 0,-16 0 0,-4 0 0,-14 0 1128,-2 0-1128,-11 0 428,-11 0-428,-15 0 0,-12 0 0,-12 0 0,5 0 0,-11 0 0,10 0 0,-3 0 0,5 0 0,1 0 0,-23 0 0,11 0 0,-26 0 0,21 0 0,-6 0 0,8 0 0,0 0 0,6 5 0,8-4 0,8 4 0,11-1 0,1-3 0,5 6 0,1-6 0,3 7 0,-3-3 0,4 3 0,-5 1 0,0 0 0,0 0 0,-4 0 0,3 0 0,-15 1 0,8-1 0,-15 2 0,5 3 0,-1-2 0,2 2 0,11-4 0,6-1 0,1-1 0,15-3 0,20-1 0,17-4 0,29 0 0,20 0 0,-23 0 0,4 0-850,10 0 1,2 0 849,2-3 0,3-1-1234,11-1 1,3 1 1233,-3 0 0,3-1-1169,-24 0 1,3-1 0,3 1 1168,-1 1 0,4 2 0,0-1 0,-6 0 0,-3-1 0,-4 1 0,3-1-513,3 1 1,4 0-1,1 1 1,-7 0 512,27 2 0,-6 0-39,-6 0 0,-1 0 39,5 0 0,-6 0 562,-31 0 0,-3 0-562,7 0 0,-3 0 3231,31 0-3231,-26 0 2866,-19 0-2866,-17 0 1761,-5 0-1761,-7 0 817,-4 0-817,-14 0 0,-11 0 0,-23 0 0,-18 0 0,-9 0 0,-16 4 0,-6-1 0,34-2 0,-6 0-1357,-5 3 0,-16 2 0,-7 1 1,2 0-1,12-1 1357,3-1 0,8-1 0,-7 0 0,-17 4 0,-11 1 0,1 0 0,11-2-667,-18-2 1,12-1 666,14 3 0,3 0-365,-1-3 0,3 0 365,20 2 0,2 2-87,-5-1 1,1 0 86,-29 0 5677,19 4-5677,28-6 1847,9 0-1847,15 3 1192,2-4-1192,4 8 304,3-3-304,2 2 0,6-7 0,11 0 0,11-4 0,18 0 0,17-8 0,8-2 0,-11 1 0,7-1 0,22-3 0,13-3 0,1 1-2009,-2 1 0,0 1 0,-1 0 2009,-7 1 0,-1 0 0,3 1 0,-12 3 0,5 0 0,-4 0 0,-11 1-273,-4 0 0,-2 0 273,5-1 0,5-1 0,-6 1 0,-6 0 0,-3 0 0,10-1 0,-1 1 0,-15 1 0,-4 2 0,19 4 0,-17-5 0,-22 6 0,-10-3 0,-7 2 5798,-4-3-5798,0 4 775,0 0-775,-1 0 0,1 0 0,-1 0 0,1 0 0,4 0 0,-3 0 0,8 0 0,-4 0 0,5 0 0,0 0 0,-5 0 0,-1-3 0,-4-2 0,0-3 0,0 0 0,-3 0 0,-2-5 0,-3 4 0,0-8 0,-8 8 0,-7-4 0,-9-1 0,-11 3 0,-1-4 0,-7 9 0,1-3 0,-7 8 0,-9-4 0,-8-1 0,-16 5 0,6-5 0,8 6 0,-2 0 0,24 0 0,-10 0 0,19 0 0,7 0 0,12 0 0,9 4 0,5 0 0,23 0 0,11 5 0,28-2 0,16-1 0,19-1-522,-42-4 1,1-2 521,9 1 0,0 0 0,-4 0 0,1 0 0,12 0 0,2 0 0,-9 0 0,1 0 0,8 0 0,0 0 0,-3 0 0,-4 0 0,35 0-242,-46 0 0,-1 0 242,15 0 0,6 0 0,-16 0 0,-15 0 0,-13 0 1016,-11 0-1016,-7 0 511,-8-3-511,-4-1 0,-13-1 0,-19 2 0,-6 3 0,-34-6 0,25 5 0,-25-10 0,14 9 0,-8-8 0,-8 3 0,0-6 0,8 1 0,-6 6 0,13-4 0,-13 8 0,13-3 0,-6 5 0,8 0 0,12 0 0,4 0 0,17 0 0,5 0 0,7 0 0,14 0 0,15 0 0,13 0 0,12 0 0,7 0 0,1 0 0,8 0 0,-1 0 0,0 0 0,7 0 0,-11 0 0,9 0 0,-18 0 0,5 0 0,-7 0 0,-5 0 0,-2 0 0,-11 0 0,3 0 0,-8 0 0,4 0 0,-10 0 0,4 0 0,-8 0 0,3 0 0,-17 0 0,-7 0 0,-20 0 0,-5 0 0,-5 0 0,5 0 0,2 0 0,15 0 0,3 0 0,12-3 0,5 2 0,14-2 0,12 3 0,17 0 0,7 0 0,7 0 0,-6 0 0,4 0 0,-11 0 0,-1 0 0,-8 0 0,-16 0 0,3 0 0,-13 0 0,3 0 0,-4 3 0,0-2 0,0 3 0,-1-1 0,8 2 0,-1 3 0,6 0 0,-6-3 0,-2 3 0,-4-7 0,4 6 0,-3-2 0,4 0 0,-1 2 0,-3-2 0,8 3 0,-8 0 0,7 1 0,-7-1 0,4-3 0,-5 2 0,-14-6 0,-6 3 0,-14-4 0,-9 0 0,-2 0 0,-5 0 0,-1 0 0,1 0 0,6 0 0,1 0 0,11 0 0,-4 0 0,9 0 0,0 0 0,2 0 0,8 0 0,-3 0 0,4 0 0,0 0 0,0 0 0,10 0 0,4 0 0,21-10 0,4 8 0,55-22 0,-10 14 0,-23 0 0,0-1 0,29-2 0,0 6 0,1-4 0,-6 9 0,11-4 0,-11 6-210,-22 0 0,0 0 210,20 0 0,-17 0 0,-2 0 0,-6 0 0,37 0 0,-27 6 0,0 0 0,-4 5 0,-14 0 0,-11-1 420,3-1-420,-19 0 0,6 0 0,-12-1 0,4 1 0,-5-1 0,-4 0 0,0 0 0,-4-1 0,0 1 0,-4-4 0,-4 0 0,-6-4 0,-8 0 0,-3 0 0,-4 0 0,-6 0 0,5 0 0,-11 0 0,10 4 0,-4-3 0,6 3 0,-6-4 0,4 0 0,-4 0 0,6 5 0,0-4 0,0 3 0,0 0 0,5-3 0,-4 4 0,9-1 0,-4-4 0,5 8 0,0-7 0,0 7 0,1-7 0,-1 7 0,4-7 0,-2 7 0,7-7 0,-4 6 0,5-6 0,4 6 0,-3-6 0,6 6 0,-3-3 0,4 4 0,0-1 0,-3 1 0,2 0 0,-6-4 0,3 3 0,-9-2 0,4 0 0,-3 2 0,-1-6 0,4 6 0,-8-6 0,4 2 0,-10 2 0,4 0 0,-9 4 0,4 1 0,0-5 0,1 3 0,5-3 0,0 4 0,5-1 0,0-3 0,9 2 0,-3-2 0,6 3 0,-3 0 0,4 0 0,0-1 0,0 1 0,0 0 0,0 0 0,0 0 0,3-4 0,2 0 0,2-4 0,1 0 0,5 0 0,0 0 0,20-12 0,-6 4 0,8-9 0,-8 8 0,-8 0 0,9-1 0,-9 1 0,4-1 0,-6 6 0,1-4 0,0 3 0,-5 0 0,4-3 0,-8 7 0,3-7 0,0 7 0,-3-2 0,4-1 0,-5 3 0,0-3 0,0 4 0,0-3 0,0 2 0,0-3 0,0 4 0,-1 0 0,1 0 0,0 0 0,0 0 0,0 0 0,0 0 0,0 0 0,0 0 0,0 0 0,0 0 0,0 0 0,0 0 0,-1 0 0,1 0 0,0 0 0,0 0 0,0 0 0,0 0 0,0 0 0,0 0 0,0 0 0,4 0 0,2 0 0,3 0 0,1 0 0,-5 0 0,9 5 0,-7 0 0,7 0 0,-4 3 0,5-7 0,1 7 0,0-3 0,3 0 0,-8 3 0,9-7 0,-9 3 0,4 0 0,-6-3 0,1 7 0,-5-7 0,4 3 0,-4 0 0,1-3 0,2 3 0,-7-1 0,4-2 0,-5 3 0,0-1 0,0-2 0,0 3 0,0-1 0,-1-2 0,-2 6 0,-2-3 0,-6 0 0,-6-1 0,-10 2 0,-5-4 0,-11 3 0,4-4 0,-9 0 0,9 0 0,-4 0 0,6 0 0,0 0 0,4 0 0,3 0 0,4 0 0,0 0 0,0 0 0,0-4 0,5 3 0,-4-3 0,8 1 0,-3 2 0,4-3 0,-1 0 0,1 3 0,0-2 0,0 3 0,0 0 0,0 0 0,0 0 0,0 0 0,-4-4 0,3 3 0,-3-2 0,4 3 0,-4 0 0,3 0 0,-8 0 0,4 0 0,-10 0 0,4 0 0,-9 0 0,4 0 0,-6-5 0,-5 4 0,-1-3 0,-13 4 0,-2 0 0,1 0 0,1 0 0,6 0 0,7 0 0,1 0 0,11 0 0,1 0 0,5 0 0,5 0 0,0 0 0,5 0 0,0 0 0,0 0 0,0 0 0,0 0 0,0 0 0,1 0 0,2-3 0,2-1 0,6-4 0,6 4 0,4-3 0,10 6 0,1-3 0,5 4 0,0-5 0,0 4 0,0-3 0,-5 4 0,4 0 0,-4 0 0,0 0 0,-2 0 0,-4 0 0,0 0 0,-1 0 0,1 0 0,0 0 0,-1 0 0,1 0 0,-5 0 0,4 0 0,-4 0 0,5 0 0,0 0 0,-1 0 0,1 0 0,0 0 0,-1 4 0,1-3 0,0 6 0,-1-6 0,1 3 0,0-4 0,-5 0 0,4 4 0,-8-3 0,7 3 0,-7-4 0,4 0 0,-1 0 0,-3 0 0,3 0 0,-4 0 0,0 0 0,0 0 0,0 0 0,0 0 0,0 0 0,0 0 0,0 0 0,0 0 0,0 0 0,0 0 0,0 0 0,0 0 0,0 0 0,0 0 0,0 0 0,0 0 0,0 0 0,0 0 0,0 0 0,0 0 0,0 0 0,0 0 0,0 0 0,0 0 0,0 0 0,-1 0 0,1 0 0,0 0 0,0 0 0,0 0 0,0 0 0,0 0 0,0 0 0,0 0 0,0 0 0,0 0 0,5 0 0,-4 0 0,3 0 0,0 0 0,-3 0 0,4 0 0,-1 0 0,-3 0 0,7 0 0,-2 0 0,-1 0 0,4 0 0,-8 0 0,7 0 0,-6 0 0,2 0 0,0 0 0,-3 0 0,3 0 0,1 0 0,-4 0 0,7 0 0,-7 0 0,4 0 0,-5 0 0,4 0 0,-3 0 0,3 0 0,-4 0 0,5 0 0,-4 0 0,3 0 0,-4 0 0,0 0 0,0 0 0,4 0 0,-3 0 0,8 0 0,-8 0 0,8 0 0,-8 0 0,7 0 0,-2 0 0,-1 0 0,11 0 0,-8 0 0,9 0 0,-7 0 0,0 0 0,-1 0 0,1 0 0,0 0 0,-1 0 0,1 0 0,0 0 0,-5 0 0,3 0 0,-2 0 0,-1 0 0,4 0 0,-8 0 0,3 0 0,-4 0 0,0 0 0,0 0 0,0 0 0,0 0 0,0 0 0,0 0 0,0 0 0,0 0 0,0 0 0,0 0 0,0 0 0,0 0 0,0 0 0,0 0 0,0 0 0,0 0 0,-1 0 0,1 0 0,0 0 0,-4-3 0,-4 2 0,-9-2 0,-9 3 0,-25 0 0,-3 0 0,-6 0 0,-4 0 0,5 0 0,-1 0 0,-10 0 0,-1 0-235,-2 0 1,0 0 234,4 0 0,-4 0-646,-29 0 0,-8 0 646,30 0 0,-1 0 0,-2 0-897,-9 0 1,-3-1 0,3 2 896,14 0 0,3 2 0,-2-1 0,-11 1 0,-2 0 0,3 2 0,-18 3 0,-1 0 0,19-1 0,-2-1 0,2 0 0,6 0 0,2-1 0,4 1 0,-7 2 0,2-1-488,-10-2 0,4-1 488,27 2 0,2 0 61,-9-5 0,1-1-61,-34 6 1048,31-6-1048,4 0 2721,19 0-2721,2 0 1228,11 0-1228,1 0 307,10 0-307,-4 0 0,4 0 0,0 0 0,1 0 0,4 0 0,0 0 0,0 0 0,0 0 0,0 0 0,0 0 0,-1-3 0,2-2 0,-1 1 0,0-3 0,-5 2 0,4 0 0,-3-2 0,-1 6 0,0-7 0,-5 3 0,-5-4 0,4 4 0,-9-4 0,4 4 0,-11-5 0,4 0 0,-4 0 0,0 4 0,5-3 0,-5 4 0,6-5 0,-1 5 0,1-4 0,0 4 0,0-1 0,0-3 0,0 8 0,-1-7 0,6 7 0,1-8 0,6 8 0,-1-3 0,0 4 0,5 0 0,0 0 0,5 0 0,7 0 0,6 0 0,4 0 0,13 0 0,-8 0 0,27 0 0,-14 0 0,36 0 0,-29 0 0,16 0 0,-26 0 0,4 0 0,-9 0 0,3 0 0,-4 0 0,0 0 0,-1 0 0,-3 0 0,-2 0 0,0 0 0,-3 0 0,4 0 0,-1 0 0,1 0 0,1 0 0,10 0 0,-3 0 0,10 0 0,-2 0 0,0 0 0,-5 0 0,4 0 0,-9 0 0,9 0 0,-9 0 0,4 0 0,-6 0 0,1 0 0,0 0 0,-1 0 0,-3 0 0,2 0 0,-7 0 0,4 0 0,-1 0 0,-3 0 0,3 0 0,-4 0 0,0 0 0,0 0 0,0 0 0,0 0 0,4 0 0,-3 0 0,4 0 0,-5 0 0,0 0 0,0 0 0,0 0 0,0 0 0,0 0 0,0 0 0,4 0 0,-3 0 0,7 0 0,-6 0 0,6 0 0,-3 0 0,5 4 0,0-3 0,-1 3 0,6 0 0,-4-3 0,9 8 0,-4-8 0,0 3 0,4 1 0,-4-4 0,0 7 0,-2-7 0,-4 7 0,0-7 0,-1 7 0,-3-7 0,-2 6 0,-4-6 0,0 3 0,0-1 0,0-2 0,0 6 0,0-6 0,-4 6 0,3-6 0,-6 6 0,5-6 0,-2 3 0,4-4 0,0 3 0,0-2 0,0 3 0,-1-4 0,1 0 0,0 0 0,5 0 0,-4 0 0,3 0 0,-4 0 0,0 0 0,0 0 0,-4 3 0,3-2 0,-3 3 0,3-4 0,-9-4 0,-4 3 0,-16-6 0,-8 6 0,0-8 0,-11 8 0,10-8 0,-4 8 0,6-8 0,5 8 0,1-7 0,5 7 0,0-3 0,5 4 0,-4-4 0,8 3 0,-3-3 0,-1 4 0,4 0 0,-3 0 0,-1 0 0,4 0 0,-3 0 0,3 0 0,1 0 0,0 0 0,0 0 0,0 0 0,0 0 0,0 0 0,-5 0 0,4 0 0,-3 0 0,4 0 0,0 0 0,0 0 0,0 0 0,0 0 0,0 0 0,0 0 0,1 0 0,-1 0 0,0 0 0,0 0 0,0 0 0,-1 0 0,-3 0 0,3 0 0,-4 4 0,1-4 0,3 4 0,-8 0 0,4-3 0,-10 7 0,4-3 0,-9 0 0,4 4 0,-5-4 0,-1 0 0,1 4 0,0-4 0,5 1 0,-4 2 0,9-7 0,-4 4 0,0-1 0,4-3 0,-4 7 0,6-7 0,-1 3 0,4-4 0,2 4 0,4-3 0,0 2 0,0 1 0,0-3 0,3 6 0,-2-6 0,2 2 0,1 1 0,-3 0 0,9 0 0,-1 0 0,7-8 0,4-1 0,22-16 0,-11 6 0,20-8 0,-19 5 0,5 7 0,-5-2 0,4 3 0,-9 5 0,4-3 0,-6 7 0,1-7 0,0 7 0,-1-3 0,1 0 0,0 3 0,-1-3 0,1 4 0,-4 0 0,2 0 0,3 0 0,-1 0 0,5 0 0,0 0 0,1 0 0,11 0 0,1 0 0,1 0 0,3 0 0,-3 0 0,-1 0 0,-1 0 0,0 0 0,-5 0 0,5 0 0,-6 0 0,0 0 0,-5 0 0,4 0 0,-9 0 0,4 0 0,-6 0 0,1 0 0,0 0 0,-1 0 0,-3 0 0,2 0 0,-2 0 0,3 0 0,1 0 0,0 0 0,-1 0 0,1 0 0,0 0 0,-5 0 0,4 0 0,-8 0 0,3 0 0,-4 0 0,0 0 0,0 0 0,0 0 0,3 0 0,-2 0 0,-4 0 0,-11 0 0,-12 0 0,-6 0 0,-5 0 0,-26 0 0,19 0 0,-19 0 0,31 0 0,1 0 0,5 0 0,1 0 0,-1 0 0,0 4 0,0-3 0,5 3 0,0-4 0,5 0 0,0 0 0,0 3 0,0-2 0,0 3 0,0-1 0,0-2 0,0 5 0,0-5 0,4 6 0,-3-6 0,6 6 0,-6-6 0,6 6 0,-6-6 0,3 6 0,-4-6 0,0 2 0,1-3 0,-1 0 0,0 0 0,0 0 0,0 0 0,1 0 0,-2 0 0,1 0 0,0 0 0,0 0 0,0 0 0,0 0 0,0 0 0,-5 0 0,4 0 0,-8 0 0,4 0 0,-5 0 0,0 0 0,1 0 0,-6 0 0,-1 0 0,-5 0 0,-6 0 0,4 0 0,-17 0 0,10 0 0,-11 0 0,0 0 0,5 0 0,-5 0 0,0 0 0,5 0 0,-5 0 0,0 0 0,5 0 0,-5 0 0,1 0 0,4 0 0,0 0 0,4 0 0,9-4 0,-4 3 0,6-4 0,0 5 0,4 0 0,3 0 0,4 0 0,0 0 0,-5 0 0,4 0 0,-4 0 0,6 0 0,-6 0 0,-1 0 0,-6 0 0,1 0 0,0 0 0,0 0 0,0 0 0,0 0 0,-1 0 0,1 0 0,0 0 0,5 0 0,-4-4 0,4 3 0,-5-4 0,5 5 0,-4-4 0,9 3 0,-17-3 0,15 4 0,-10-4 0,18 3 0,-4-3 0,8 4 0,-4 0 0,1 0 0,3 0 0,-4 0 0,5 0 0,0 0 0,0 0 0,0 0 0,0 0 0,0 0 0,0 0 0,-5 0 0,4 0 0,-3 0 0,4 0 0,-5 0 0,4 0 0,-3 0 0,3 0 0,1 0 0,-4 0 0,3 3 0,-8-2 0,8 3 0,-8-4 0,4 0 0,-1 0 0,-2 0 0,6 0 0,-6 0 0,6 0 0,-6-4 0,7-1 0,-8-4 0,3 1 0,1-1 0,-4 0 0,8-3 0,-8 2 0,7-3 0,-2 5 0,4 0 0,0 0 0,-1-5 0,5 4 0,0-8 0,4 8 0,0-3 0,0-1 0,0 4 0,0-3 0,0 4 0,0 0 0,-4 4 0,0 1 0,-4 3 0,0 0 0,0 0 0,0 0 0,-3 3 0,5 2 0,-5-1 0,11 3 0,-1-6 0,5 2 0,4-3 0,0 0 0,-1 0 0,1 0 0,0 0 0,-3-3 0,-2-1 0,-3-4 0,0 0 0,0 0 0,-7-4 0,5 3 0,-9-3 0,7 4 0,0 0 0,0 1 0,4-1 0,0 1 0,0-1 0,0 1 0,-3 3 0,2-3 0,-3 2 0,1 1 0,2-3 0,-2 3 0,-1-1 0,3 5 0,-2 9 0,3 4 0,0 4 0,0 6 0,0-4 0,4 12 0,-3-12 0,7 7 0,-7-9 0,6-3 0,-6 2 0,6-3 0,-6 0 0,2-1 0,-3-4 0,0 0 0,4 0 0,-3 0 0,2 4 0,1-3 0,-3 3 0,2-4 0,1 0 0,-3 0 0,2 0 0,1-3 0,-3 2 0,6-3 0,-6 4 0,2 0 0,1-4 0,-3 3 0,6-6 0,-3 3 0,3-4 0,1-8 0,4-6 0,-2-5 0,6-6 0,-3 7 0,5 0 0,-1 2 0,1 6 0,0-3 0,-5 4 0,4 0 0,-4 1 0,0 3 0,4-3 0,-4 7 0,5-7 0,-5 7 0,4-3 0,-4 0 0,5 3 0,0-7 0,-1 7 0,1-3 0,0 0 0,-1 3 0,1-3 0,0 0 0,-5 3 0,-1-3 0,-4 0 0,0 4 0,0-4 0,0 0 0,0 0 0,-4-4 0,0 0 0,-4 1 0,0-1 0,0 0 0,-8 0 0,-2 3 0,-8-3 0,-5 7 0,4-3 0,-9 0 0,9 3 0,-9-4 0,4 1 0,0 3 0,1-3 0,0 4 0,4-4 0,-3 3 0,4-3 0,0 0 0,0 3 0,0-3 0,-4-1 0,2 4 0,-2-3 0,-1 4 0,4-4 0,-4 3 0,5-3 0,0 4 0,1-4 0,-1 3 0,0-3 0,0 4 0,0 0 0,5 0 0,-4 0 0,8 0 0,-3 0 0,-1 0 0,4 0 0,-3 0 0,4 0 0,-5 0 0,4 0 0,-3 0 0,3 0 0,1 0 0,0 0 0,0 0 0,0 0 0,0 0 0,1 3 0,3 1 0,0 4 0,4-1 0,0 1 0,0-1 0,0 1 0,0-1 0,4-2 0,5-2 0,9 1 0,6-3 0,11 4 0,1-5 0,6 0 0,7 0 0,-5 0 0,5 0 0,0 0 0,-5 0 0,5 0 0,-7 0 0,0 0 0,0 0 0,0 0 0,1 4 0,-7 2 0,-6 3 0,-7-3 0,-6 2 0,1-7 0,-5 6 0,0-6 0,-12 3 0,-6-4 0,-14 0 0,-5 0 0,-5 0 0,-6-5 0,4 4 0,-9-9 0,3 9 0,-5-9 0,-1 5 0,7-1 0,1-3 0,6 7 0,5-6 0,1 7 0,5-7 0,5 7 0,0-3 0,5 4 0,0 0 0,0 0 0,0 0 0,0 0 0,0 0 0,0 0 0,0 0 0,1 0 0,3-3 0,-3 2 0,6-6 0,-3 2 0,4-3 0,-4 0 0,4 0 0,-4 0 0,4 1 0,0-1 0,0 0 0,0 0 0,0 0 0,0 1 0,0-1 0,0 1 0,0 0 0,0-1 0,6 4 0,4 5 0,11 8 0,-2 1 0,9 4 0,2-4 0,0 0 0,24 4 0,-15-2 0,17-2 0,-8-6 0,18 2 0,3-4 0,21 9-801,3-3 801,-42-2 0,1 2 0,4-1 0,0-1 0,32 2 0,-35-2 0,-1 1 0,19 0 0,12 0 0,-18 4 0,-15-6 0,-7 2 0,-13 1 0,-7-7 801,-5 7-801,-1-7 0,-3 7 0,2-8 0,-2 4 0,-1 0 0,3-4 0,-2 4 0,4-4 0,-1 0 0,12 5 0,9-4 0,20 4 0,16 0 0,10-3 0,-34 3 0,1 2 0,5-3 0,1 0 0,1 3 0,-2 0 0,42 6 0,-1 0 0,-29-1 0,14 1 0,-8-1 0,-14 0 0,-10-1 0,-15-1 0,-6-1 0,-5 1 0,-6-5 0,-1-1 0,-8-4 0,3 0 0,1 0 0,-4 0 0,12 0 0,-6 4 0,18-3 0,-1 3 0,10-4 0,0 4 0,0-2 0,1 7 0,-1-8 0,0 4 0,7-5 0,-10 4 0,-3-3 0,-13 3 0,-5-4 0,-5 0 0,4 0 0,-4 0 0,10 0 0,-4 0 0,9 0 0,-4 0 0,10 0 0,-3 0 0,4 0 0,0 0 0,1 0 0,6 0 0,1 0 0,5 0 0,-4 0 0,5 0 0,-12 0 0,-3 0 0,-5 5 0,-5-4 0,-5 3 0,-7-4 0,0 0 0,-3 0 0,-1 3 0,-5 2 0,-3-1 0,0-1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7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6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4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3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0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1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9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90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8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4/25/24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37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19.jpe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AF9DC-DB90-10FB-A3BE-15B4111BF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139" y="311040"/>
            <a:ext cx="6388908" cy="173915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>
                <a:solidFill>
                  <a:schemeClr val="tx1"/>
                </a:solidFill>
              </a:rPr>
              <a:t>Predicting Bottomhole Temperatures in Wells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UH Signature - University of Houston">
            <a:extLst>
              <a:ext uri="{FF2B5EF4-FFF2-40B4-BE49-F238E27FC236}">
                <a16:creationId xmlns:a16="http://schemas.microsoft.com/office/drawing/2014/main" id="{9B8B9C20-1182-DC61-05D3-2AD4C8E34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96" y="2259413"/>
            <a:ext cx="3573675" cy="24300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7640089-3842-437E-95E5-2C8880F86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831" y="4238881"/>
            <a:ext cx="4577167" cy="1994829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182880" algn="r">
              <a:buFont typeface="Wingdings" pitchFamily="2" charset="2"/>
              <a:buChar char="§"/>
            </a:pPr>
            <a:r>
              <a:rPr lang="en-US" sz="1400"/>
              <a:t>- </a:t>
            </a:r>
            <a:r>
              <a:rPr lang="en-US" sz="1400" err="1"/>
              <a:t>Azharmadani</a:t>
            </a:r>
            <a:r>
              <a:rPr lang="en-US" sz="1400"/>
              <a:t> Syed 2316906</a:t>
            </a:r>
            <a:endParaRPr lang="en-US"/>
          </a:p>
          <a:p>
            <a:pPr indent="-182880" algn="r">
              <a:buFont typeface="Wingdings" pitchFamily="2" charset="2"/>
              <a:buChar char="§"/>
            </a:pPr>
            <a:r>
              <a:rPr lang="en-US" sz="1400"/>
              <a:t>- Durga Devi </a:t>
            </a:r>
            <a:r>
              <a:rPr lang="en-US" sz="1400" err="1"/>
              <a:t>Chikkala</a:t>
            </a:r>
            <a:r>
              <a:rPr lang="en-US" sz="1400"/>
              <a:t> 2290061</a:t>
            </a:r>
          </a:p>
          <a:p>
            <a:pPr indent="-182880" algn="r">
              <a:buFont typeface="Wingdings" pitchFamily="2" charset="2"/>
              <a:buChar char="§"/>
            </a:pPr>
            <a:r>
              <a:rPr lang="en-US" sz="1400"/>
              <a:t>- Likhitha Reddy Kesara 2296664 </a:t>
            </a:r>
          </a:p>
          <a:p>
            <a:pPr indent="-182880" algn="r">
              <a:buFont typeface="Wingdings" pitchFamily="2" charset="2"/>
              <a:buChar char="§"/>
            </a:pPr>
            <a:r>
              <a:rPr lang="en-US" sz="1400"/>
              <a:t>- Guna </a:t>
            </a:r>
            <a:r>
              <a:rPr lang="en-US" sz="1400" err="1"/>
              <a:t>sekhar</a:t>
            </a:r>
            <a:r>
              <a:rPr lang="en-US" sz="1400"/>
              <a:t> </a:t>
            </a:r>
            <a:r>
              <a:rPr lang="en-US" sz="1400" err="1"/>
              <a:t>Siddabathuni</a:t>
            </a:r>
            <a:r>
              <a:rPr lang="en-US" sz="1400"/>
              <a:t> 2312120 </a:t>
            </a:r>
          </a:p>
          <a:p>
            <a:pPr indent="-182880" algn="r">
              <a:buFont typeface="Wingdings" pitchFamily="2" charset="2"/>
              <a:buChar char="§"/>
            </a:pPr>
            <a:r>
              <a:rPr lang="en-US" sz="1400"/>
              <a:t>- Suguna Chandana 2311362</a:t>
            </a:r>
          </a:p>
          <a:p>
            <a:pPr indent="-182880" algn="r">
              <a:buFont typeface="Wingdings" pitchFamily="2" charset="2"/>
              <a:buChar char="§"/>
            </a:pPr>
            <a:r>
              <a:rPr lang="en-US" sz="1400"/>
              <a:t>- Sandeep </a:t>
            </a:r>
            <a:r>
              <a:rPr lang="en-US" sz="1400" err="1"/>
              <a:t>Kokkula</a:t>
            </a:r>
            <a:r>
              <a:rPr lang="en-US" sz="1400"/>
              <a:t> 2102358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B3AFB3-1610-C428-8A82-95068E106420}"/>
              </a:ext>
            </a:extLst>
          </p:cNvPr>
          <p:cNvSpPr txBox="1"/>
          <p:nvPr/>
        </p:nvSpPr>
        <p:spPr>
          <a:xfrm>
            <a:off x="6003250" y="2367337"/>
            <a:ext cx="57649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PETR 6397 </a:t>
            </a:r>
            <a:endParaRPr lang="en-US"/>
          </a:p>
          <a:p>
            <a:pPr algn="ctr"/>
            <a:r>
              <a:rPr lang="en-US" sz="2800" b="1"/>
              <a:t>BIG DATA ANALYTICS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899DF-B5BF-0A6E-062D-8512E3CBFA69}"/>
              </a:ext>
            </a:extLst>
          </p:cNvPr>
          <p:cNvSpPr txBox="1"/>
          <p:nvPr/>
        </p:nvSpPr>
        <p:spPr>
          <a:xfrm>
            <a:off x="8886165" y="3873484"/>
            <a:ext cx="3160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GROUP 9 Team Members:</a:t>
            </a:r>
          </a:p>
        </p:txBody>
      </p:sp>
    </p:spTree>
    <p:extLst>
      <p:ext uri="{BB962C8B-B14F-4D97-AF65-F5344CB8AC3E}">
        <p14:creationId xmlns:p14="http://schemas.microsoft.com/office/powerpoint/2010/main" val="521888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EE71-C1A6-A3E3-78F5-C15E3901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Statistical test – PEARSON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black and white text with numbers&#10;&#10;Description automatically generated">
            <a:extLst>
              <a:ext uri="{FF2B5EF4-FFF2-40B4-BE49-F238E27FC236}">
                <a16:creationId xmlns:a16="http://schemas.microsoft.com/office/drawing/2014/main" id="{4014C68F-F447-FD44-EA70-C0C1511A6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620" y="1969735"/>
            <a:ext cx="4674948" cy="3027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0785F-42F2-9516-C567-1CDD9D052348}"/>
              </a:ext>
            </a:extLst>
          </p:cNvPr>
          <p:cNvSpPr txBox="1"/>
          <p:nvPr/>
        </p:nvSpPr>
        <p:spPr>
          <a:xfrm>
            <a:off x="6386286" y="2456596"/>
            <a:ext cx="4741962" cy="37156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/>
              <a:t>The image provided lists p-values for various variables, likely from a statistical analysis: 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100" b="1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 b="1"/>
              <a:t>ON_STREAM_HRS:</a:t>
            </a:r>
            <a:r>
              <a:rPr lang="en-US" sz="1100"/>
              <a:t>  Highly significant (p &lt; 0.0001)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 b="1"/>
              <a:t>AVG_DOWNHOLE_PRESSURE: </a:t>
            </a:r>
            <a:r>
              <a:rPr lang="en-US" sz="1100"/>
              <a:t> Extremely significant (p = 0.0) </a:t>
            </a:r>
            <a:r>
              <a:rPr lang="en-US" sz="1100" b="1"/>
              <a:t>AVG_DP_TUBING: </a:t>
            </a:r>
            <a:r>
              <a:rPr lang="en-US" sz="1100"/>
              <a:t> Extremely significant (p = 0.0) </a:t>
            </a:r>
            <a:r>
              <a:rPr lang="en-US" sz="1100" b="1"/>
              <a:t>AVG_ANNULUS_PRESS:  </a:t>
            </a:r>
            <a:r>
              <a:rPr lang="en-US" sz="1100"/>
              <a:t>Highly significant (p &lt; 0.05) </a:t>
            </a:r>
            <a:r>
              <a:rPr lang="en-US" sz="1100" b="1"/>
              <a:t>AVG_CHOKE_SIZE_P: </a:t>
            </a:r>
            <a:r>
              <a:rPr lang="en-US" sz="1100"/>
              <a:t> Extremely significant (p &lt;&lt; 0.0001) 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 b="1"/>
              <a:t>AVG_WHP_P: </a:t>
            </a:r>
            <a:r>
              <a:rPr lang="en-US" sz="1100"/>
              <a:t> Extremely significant (p &lt;&lt; 0.0001)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 b="1"/>
              <a:t>AVG_WHT_P: </a:t>
            </a:r>
            <a:r>
              <a:rPr lang="en-US" sz="1100"/>
              <a:t> Very significant (p &lt; 0.01)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 b="1"/>
              <a:t>DP_CHOKE_SIZE: </a:t>
            </a:r>
            <a:r>
              <a:rPr lang="en-US" sz="1100"/>
              <a:t> Extremely significant (p &lt;&lt; 0.0001)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 b="1"/>
              <a:t>BORE_OIL_VOL: </a:t>
            </a:r>
            <a:r>
              <a:rPr lang="en-US" sz="1100"/>
              <a:t> Extremely significant (p &lt;&lt; 0.0001)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 b="1"/>
              <a:t>BORE_GAS_VOL: </a:t>
            </a:r>
            <a:r>
              <a:rPr lang="en-US" sz="1100"/>
              <a:t> Extremely significant (p &lt;&lt; 0.0001) 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 b="1"/>
              <a:t>BORE_WAT_VOL: </a:t>
            </a:r>
            <a:r>
              <a:rPr lang="en-US" sz="1100"/>
              <a:t>  Extremely significant (p &lt;&lt; 0.0001)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10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100"/>
              <a:t>All listed variables show statistical significance, with most showing extreme significance, suggesting strong evidence against the null hypothesis in the context of the analysis performed.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450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59BB-1FEE-9E01-2155-E2414A2F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DISCRIPENCY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A205A-AF44-F17B-0CEF-16F42F3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503" y="316734"/>
            <a:ext cx="5737554" cy="4332173"/>
          </a:xfrm>
          <a:prstGeom prst="rect">
            <a:avLst/>
          </a:prstGeom>
        </p:spPr>
      </p:pic>
      <p:pic>
        <p:nvPicPr>
          <p:cNvPr id="6" name="Picture 5" descr="A graph of a graph showing a number of blue dots&#10;&#10;Description automatically generated">
            <a:extLst>
              <a:ext uri="{FF2B5EF4-FFF2-40B4-BE49-F238E27FC236}">
                <a16:creationId xmlns:a16="http://schemas.microsoft.com/office/drawing/2014/main" id="{866CEA33-4917-7BE1-FC6A-2BEFDDA0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3" y="2258377"/>
            <a:ext cx="5755432" cy="4276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D14D2-0287-3EE8-0C30-9E802B4EF150}"/>
              </a:ext>
            </a:extLst>
          </p:cNvPr>
          <p:cNvSpPr txBox="1"/>
          <p:nvPr/>
        </p:nvSpPr>
        <p:spPr>
          <a:xfrm>
            <a:off x="1068137" y="1763295"/>
            <a:ext cx="53500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(Low Pressure and Temperature Range)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8EE13-2FD3-B03E-C965-28AB0FB41699}"/>
              </a:ext>
            </a:extLst>
          </p:cNvPr>
          <p:cNvSpPr txBox="1"/>
          <p:nvPr/>
        </p:nvSpPr>
        <p:spPr>
          <a:xfrm>
            <a:off x="6642768" y="4824663"/>
            <a:ext cx="502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(Higher Pressure and Temperature Range)</a:t>
            </a:r>
          </a:p>
        </p:txBody>
      </p:sp>
    </p:spTree>
    <p:extLst>
      <p:ext uri="{BB962C8B-B14F-4D97-AF65-F5344CB8AC3E}">
        <p14:creationId xmlns:p14="http://schemas.microsoft.com/office/powerpoint/2010/main" val="353876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C46ED-9364-6F8E-0D60-9F99A3F6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D0EB9-0896-05A6-D4A4-36CC10EEE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3"/>
          <a:stretch/>
        </p:blipFill>
        <p:spPr>
          <a:xfrm>
            <a:off x="1255" y="0"/>
            <a:ext cx="7698346" cy="6858000"/>
          </a:xfrm>
          <a:prstGeom prst="rect">
            <a:avLst/>
          </a:prstGeom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A6672B36-3B35-4443-6B05-C6F33D613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600"/>
              <a:t>High correlation between Temperature and Pressure.</a:t>
            </a:r>
          </a:p>
          <a:p>
            <a:r>
              <a:rPr lang="en-US" sz="1600"/>
              <a:t>Also, high correlation between AVG_DP_TUBING and Pressure.</a:t>
            </a:r>
          </a:p>
          <a:p>
            <a:r>
              <a:rPr lang="en-US" sz="1600"/>
              <a:t>There is good amount of Multicollinearity in the data.</a:t>
            </a:r>
          </a:p>
          <a:p>
            <a:endParaRPr lang="en-US" sz="16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0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8B81-E259-8BAC-06A5-75F24687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164" y="297474"/>
            <a:ext cx="10058400" cy="1052736"/>
          </a:xfrm>
        </p:spPr>
        <p:txBody>
          <a:bodyPr/>
          <a:lstStyle/>
          <a:p>
            <a:pPr algn="ctr"/>
            <a:r>
              <a:rPr lang="en-US" dirty="0"/>
              <a:t>SCORECARDS</a:t>
            </a:r>
          </a:p>
        </p:txBody>
      </p:sp>
      <p:pic>
        <p:nvPicPr>
          <p:cNvPr id="4" name="Content Placeholder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5263238-66E4-5D38-D885-AA9554194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93" y="1900829"/>
            <a:ext cx="5402845" cy="2357279"/>
          </a:xfr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E339963-D3FA-356C-96C4-DCE87962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364" y="4246964"/>
            <a:ext cx="5174173" cy="2313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A39385-E8B8-B5EF-D8F2-D197C8ACA758}"/>
              </a:ext>
            </a:extLst>
          </p:cNvPr>
          <p:cNvSpPr txBox="1"/>
          <p:nvPr/>
        </p:nvSpPr>
        <p:spPr>
          <a:xfrm>
            <a:off x="618289" y="1350210"/>
            <a:ext cx="2690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Using all Features: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4F418-D99E-5F3B-CB10-C96A5A8254B3}"/>
              </a:ext>
            </a:extLst>
          </p:cNvPr>
          <p:cNvSpPr txBox="1"/>
          <p:nvPr/>
        </p:nvSpPr>
        <p:spPr>
          <a:xfrm>
            <a:off x="442288" y="4545718"/>
            <a:ext cx="556156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/>
              <a:t>When we observe the above models, then we can interpret that few models are having good accuracies but high overfitting. 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Random Forest, Decision Tree and SVR, these models are having good R2 and high accuracy but these models are overfitting as well.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Here the KNN Regressor has outperformed all the other models.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It has good accuracies, R2 score and less overfitting as well. 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The above four models have performed very poor for our dataset.</a:t>
            </a:r>
          </a:p>
        </p:txBody>
      </p:sp>
      <p:pic>
        <p:nvPicPr>
          <p:cNvPr id="5" name="Content Placeholder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9029C2D-F8A4-A993-48FC-FF0994D2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0" r="7935" b="3"/>
          <a:stretch/>
        </p:blipFill>
        <p:spPr>
          <a:xfrm>
            <a:off x="6031197" y="1435395"/>
            <a:ext cx="5235340" cy="28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9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6F1F-7132-1C3B-97C9-C07096D5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6" y="440880"/>
            <a:ext cx="10058400" cy="1609344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4" name="Content Placeholder 3" descr="A graph with blue dots&#10;&#10;Description automatically generated">
            <a:extLst>
              <a:ext uri="{FF2B5EF4-FFF2-40B4-BE49-F238E27FC236}">
                <a16:creationId xmlns:a16="http://schemas.microsoft.com/office/drawing/2014/main" id="{EFEEE7DF-C33F-FDDE-B855-88F5FAF7D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0196" y="1833556"/>
            <a:ext cx="6025740" cy="3864467"/>
          </a:xfr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FF9863-6849-7818-5EC3-493EAC52CBCE}"/>
              </a:ext>
            </a:extLst>
          </p:cNvPr>
          <p:cNvSpPr txBox="1"/>
          <p:nvPr/>
        </p:nvSpPr>
        <p:spPr>
          <a:xfrm>
            <a:off x="945674" y="1919129"/>
            <a:ext cx="43812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parameters for Random Forest Regressor: {'</a:t>
            </a:r>
            <a:r>
              <a:rPr lang="en-US" dirty="0" err="1"/>
              <a:t>max_depth</a:t>
            </a:r>
            <a:r>
              <a:rPr lang="en-US" dirty="0"/>
              <a:t>': None, '</a:t>
            </a:r>
            <a:r>
              <a:rPr lang="en-US" dirty="0" err="1"/>
              <a:t>min_samples_leaf</a:t>
            </a:r>
            <a:r>
              <a:rPr lang="en-US" dirty="0"/>
              <a:t>': 1, '</a:t>
            </a:r>
            <a:r>
              <a:rPr lang="en-US" dirty="0" err="1"/>
              <a:t>min_samples_split</a:t>
            </a:r>
            <a:r>
              <a:rPr lang="en-US" dirty="0"/>
              <a:t>': 2, 'n_estimators': 50}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parameters for Gradient Boosting Regressor: {'</a:t>
            </a:r>
            <a:r>
              <a:rPr lang="en-US" dirty="0" err="1"/>
              <a:t>learning_rate</a:t>
            </a:r>
            <a:r>
              <a:rPr lang="en-US" dirty="0"/>
              <a:t>': 0.1, '</a:t>
            </a:r>
            <a:r>
              <a:rPr lang="en-US" dirty="0" err="1"/>
              <a:t>max_depth</a:t>
            </a:r>
            <a:r>
              <a:rPr lang="en-US" dirty="0"/>
              <a:t>': 5, '</a:t>
            </a:r>
            <a:r>
              <a:rPr lang="en-US" dirty="0" err="1"/>
              <a:t>min_samples_leaf</a:t>
            </a:r>
            <a:r>
              <a:rPr lang="en-US" dirty="0"/>
              <a:t>': 2, '</a:t>
            </a:r>
            <a:r>
              <a:rPr lang="en-US" dirty="0" err="1"/>
              <a:t>min_samples_split</a:t>
            </a:r>
            <a:r>
              <a:rPr lang="en-US" dirty="0"/>
              <a:t>': 2, 'n_estimators': 100, 'subsample': 1.0}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parameters for SVR: {'C': 10, 'gamma': 'scale', 'kernel': '</a:t>
            </a:r>
            <a:r>
              <a:rPr lang="en-US" dirty="0" err="1"/>
              <a:t>rbf</a:t>
            </a:r>
            <a:r>
              <a:rPr lang="en-US" dirty="0"/>
              <a:t>'}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EB173E-CAD3-5E21-D6F7-698E36100A74}"/>
                  </a:ext>
                </a:extLst>
              </p14:cNvPr>
              <p14:cNvContentPartPr/>
              <p14:nvPr/>
            </p14:nvContentPartPr>
            <p14:xfrm>
              <a:off x="5649392" y="1883722"/>
              <a:ext cx="2772000" cy="141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EB173E-CAD3-5E21-D6F7-698E36100A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3272" y="1877602"/>
                <a:ext cx="2784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3020F1-D568-FB3F-346B-923636EFC255}"/>
                  </a:ext>
                </a:extLst>
              </p14:cNvPr>
              <p14:cNvContentPartPr/>
              <p14:nvPr/>
            </p14:nvContentPartPr>
            <p14:xfrm>
              <a:off x="5745152" y="1863202"/>
              <a:ext cx="1919160" cy="249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3020F1-D568-FB3F-346B-923636EFC2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9032" y="1857082"/>
                <a:ext cx="19314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FAFCAE-B800-7062-D768-11059F831DA8}"/>
                  </a:ext>
                </a:extLst>
              </p14:cNvPr>
              <p14:cNvContentPartPr/>
              <p14:nvPr/>
            </p14:nvContentPartPr>
            <p14:xfrm>
              <a:off x="6962312" y="1936642"/>
              <a:ext cx="869040" cy="164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FAFCAE-B800-7062-D768-11059F831D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6192" y="1930522"/>
                <a:ext cx="881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6FA69D-84D0-F780-3640-B24FA3E88756}"/>
                  </a:ext>
                </a:extLst>
              </p14:cNvPr>
              <p14:cNvContentPartPr/>
              <p14:nvPr/>
            </p14:nvContentPartPr>
            <p14:xfrm>
              <a:off x="6650912" y="1835842"/>
              <a:ext cx="1369440" cy="237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6FA69D-84D0-F780-3640-B24FA3E887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4792" y="1829722"/>
                <a:ext cx="1381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B67158-9AC2-D041-3458-0E65D4094F09}"/>
                  </a:ext>
                </a:extLst>
              </p14:cNvPr>
              <p14:cNvContentPartPr/>
              <p14:nvPr/>
            </p14:nvContentPartPr>
            <p14:xfrm>
              <a:off x="5553632" y="1881562"/>
              <a:ext cx="2240640" cy="201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B67158-9AC2-D041-3458-0E65D4094F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512" y="1875442"/>
                <a:ext cx="2252880" cy="2134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33ACFD-C03D-AF22-A09A-C5223A624110}"/>
              </a:ext>
            </a:extLst>
          </p:cNvPr>
          <p:cNvSpPr txBox="1"/>
          <p:nvPr/>
        </p:nvSpPr>
        <p:spPr>
          <a:xfrm>
            <a:off x="7661222" y="1989663"/>
            <a:ext cx="2772001" cy="38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Tuned SVR model</a:t>
            </a:r>
          </a:p>
        </p:txBody>
      </p:sp>
    </p:spTree>
    <p:extLst>
      <p:ext uri="{BB962C8B-B14F-4D97-AF65-F5344CB8AC3E}">
        <p14:creationId xmlns:p14="http://schemas.microsoft.com/office/powerpoint/2010/main" val="102256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5DDC8-FF98-6842-BA8D-F3EBFE90B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Best model (svr vs knn)</a:t>
            </a:r>
          </a:p>
        </p:txBody>
      </p:sp>
      <p:pic>
        <p:nvPicPr>
          <p:cNvPr id="3" name="Content Placeholder 7" descr="A graph with blue dots&#10;&#10;Description automatically generated">
            <a:extLst>
              <a:ext uri="{FF2B5EF4-FFF2-40B4-BE49-F238E27FC236}">
                <a16:creationId xmlns:a16="http://schemas.microsoft.com/office/drawing/2014/main" id="{03352768-B001-37F2-9C55-742D98CA2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13" y="1062939"/>
            <a:ext cx="3992741" cy="2215971"/>
          </a:xfrm>
          <a:prstGeom prst="rect">
            <a:avLst/>
          </a:prstGeom>
        </p:spPr>
      </p:pic>
      <p:pic>
        <p:nvPicPr>
          <p:cNvPr id="4" name="Content Placeholder 3" descr="A graph with a bar and a number&#10;&#10;Description automatically generated with medium confidence">
            <a:extLst>
              <a:ext uri="{FF2B5EF4-FFF2-40B4-BE49-F238E27FC236}">
                <a16:creationId xmlns:a16="http://schemas.microsoft.com/office/drawing/2014/main" id="{DE6B9708-6769-3197-9B2C-5609ACE1B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4013" y="3686933"/>
            <a:ext cx="4286057" cy="2023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02C3-A812-8FBB-6C4C-31A9455AC31B}"/>
              </a:ext>
            </a:extLst>
          </p:cNvPr>
          <p:cNvSpPr txBox="1"/>
          <p:nvPr/>
        </p:nvSpPr>
        <p:spPr>
          <a:xfrm>
            <a:off x="4970109" y="2121408"/>
            <a:ext cx="6730276" cy="40507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b="1"/>
              <a:t>KNN Regressor</a:t>
            </a:r>
            <a:r>
              <a:rPr lang="en-US" sz="1500"/>
              <a:t>:</a:t>
            </a:r>
          </a:p>
          <a:p>
            <a:pPr marL="228600" lvl="1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/>
              <a:t>R-squared: 0.97, indicating excellent model fit.</a:t>
            </a:r>
          </a:p>
          <a:p>
            <a:pPr marL="228600" lvl="1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/>
              <a:t>MSE (Mean Squared Error): 0.13, indicating low average squared error.</a:t>
            </a:r>
          </a:p>
          <a:p>
            <a:pPr marL="228600" lvl="1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/>
              <a:t>RMSE (Root Mean Squared Error): 0.31, low error magnitude.</a:t>
            </a:r>
          </a:p>
          <a:p>
            <a:pPr marL="0" lvl="1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50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b="1"/>
              <a:t>Tuned SVR (Support Vector Regression)</a:t>
            </a:r>
            <a:r>
              <a:rPr lang="en-US" sz="1500"/>
              <a:t>:</a:t>
            </a:r>
          </a:p>
          <a:p>
            <a:pPr marL="228600" lvl="1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/>
              <a:t>R-squared: 0.95, very good model fit, slightly lower than KNN.</a:t>
            </a:r>
          </a:p>
          <a:p>
            <a:pPr marL="228600" lvl="1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/>
              <a:t>MSE: 0.25, higher average error than KNN.</a:t>
            </a:r>
          </a:p>
          <a:p>
            <a:pPr marL="228600" lvl="1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/>
              <a:t>RMSE: 0.68, higher error magnitude than KNN.</a:t>
            </a:r>
          </a:p>
          <a:p>
            <a:pPr marL="0" lvl="1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50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/>
              <a:t>Overall, the KNN Regressor outperforms the Tuned SVR on all three metrics, suggesting it may be the more accurate model for this particular prediction task.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93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4CB38-96E1-1421-18E2-3CE06665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FF2E023-5845-0273-E5A3-C964753AB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The conclusion highlights the successful application of data analysis on the Volve field dataset, where through careful data handling and visualization, key feature relationships were uncovered. </a:t>
            </a:r>
          </a:p>
          <a:p>
            <a:pPr>
              <a:buClr>
                <a:srgbClr val="9E3611"/>
              </a:buClr>
            </a:pPr>
            <a:r>
              <a:rPr lang="en-US" sz="1800">
                <a:ea typeface="+mn-lt"/>
                <a:cs typeface="+mn-lt"/>
              </a:rPr>
              <a:t>Despite challenges such as missing data, strategic imputation improved the dataset's quality, leading to a robust machine-learning model capable of predicting well performance and optimizing operations. </a:t>
            </a:r>
          </a:p>
          <a:p>
            <a:pPr>
              <a:buClr>
                <a:srgbClr val="9E3611"/>
              </a:buClr>
            </a:pPr>
            <a:r>
              <a:rPr lang="en-US" sz="1800">
                <a:ea typeface="+mn-lt"/>
                <a:cs typeface="+mn-lt"/>
              </a:rPr>
              <a:t>It emphasizes that while current findings are substantial, continuous exploration with advanced analytics could yield deeper insights. This case exemplifies the transformative impact of data-driven methodologies in enhancing efficiency and sustainability within the oil and gas sector.</a:t>
            </a:r>
            <a:endParaRPr lang="en-US" sz="1800"/>
          </a:p>
        </p:txBody>
      </p:sp>
      <p:pic>
        <p:nvPicPr>
          <p:cNvPr id="16" name="Picture 15" descr="White bulbs with a yellow one standing out">
            <a:extLst>
              <a:ext uri="{FF2B5EF4-FFF2-40B4-BE49-F238E27FC236}">
                <a16:creationId xmlns:a16="http://schemas.microsoft.com/office/drawing/2014/main" id="{D162048F-E8AB-D17F-C341-226CB4910F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75" r="17464" b="-3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83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E9FD9-0516-33B0-62A5-91795654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30" y="2847769"/>
            <a:ext cx="5156126" cy="121550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96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17" descr="Handshake">
            <a:extLst>
              <a:ext uri="{FF2B5EF4-FFF2-40B4-BE49-F238E27FC236}">
                <a16:creationId xmlns:a16="http://schemas.microsoft.com/office/drawing/2014/main" id="{07E18E92-0FEF-0337-29CC-405E48BDB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7150" y="1526651"/>
            <a:ext cx="3804698" cy="38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3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F0D4D-27D3-4681-431D-C5F4D2D0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83419-2357-DAEA-CC31-45DFE230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320413"/>
            <a:ext cx="10177165" cy="40529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Business Objective</a:t>
            </a:r>
          </a:p>
          <a:p>
            <a:r>
              <a:rPr lang="en-US" dirty="0"/>
              <a:t>Importance &amp; Challenges in predicting BHT.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Model Building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Hyperparameter Tuning</a:t>
            </a:r>
          </a:p>
          <a:p>
            <a:r>
              <a:rPr lang="en-US" dirty="0"/>
              <a:t>Model Validation</a:t>
            </a:r>
          </a:p>
          <a:p>
            <a:pPr>
              <a:buClr>
                <a:srgbClr val="9E3611"/>
              </a:buClr>
            </a:pPr>
            <a:r>
              <a:rPr lang="en-US" dirty="0"/>
              <a:t>Conclusion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13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FFBB7-886C-C460-79AD-4783333E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685800"/>
            <a:ext cx="4920019" cy="20215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Business Objective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61052FB2-7477-62AE-AF5D-A08439BBF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02" r="20600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53AB6-31AA-E74C-44D1-19B96A4DE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24" y="2799853"/>
            <a:ext cx="4920019" cy="3244755"/>
          </a:xfrm>
        </p:spPr>
        <p:txBody>
          <a:bodyPr>
            <a:normAutofit/>
          </a:bodyPr>
          <a:lstStyle/>
          <a:p>
            <a:r>
              <a:rPr lang="en-US" dirty="0"/>
              <a:t>The core objective appears to be the prediction of Bottom Hole Temperatures (BHT) in a drilling environment. </a:t>
            </a:r>
          </a:p>
          <a:p>
            <a:r>
              <a:rPr lang="en-US" dirty="0"/>
              <a:t>BHT is a crucial parameter in various geothermal and petroleum engineering applications, influencing equipment selection, operational strategies, and safety measures.</a:t>
            </a:r>
          </a:p>
        </p:txBody>
      </p:sp>
    </p:spTree>
    <p:extLst>
      <p:ext uri="{BB962C8B-B14F-4D97-AF65-F5344CB8AC3E}">
        <p14:creationId xmlns:p14="http://schemas.microsoft.com/office/powerpoint/2010/main" val="2488640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72EF-638D-3331-F1BC-ECC025BF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and challenges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28BA92E-C980-D138-2B6D-E40D165442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843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41409-F7AF-D156-9CB0-F3899B28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b="1"/>
              <a:t>Data Analysis</a:t>
            </a:r>
          </a:p>
        </p:txBody>
      </p:sp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49A8C273-BDC1-63F0-30AE-4507C1DCA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08" r="3943" b="-2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BA20DAC0-1092-95DE-10A9-F3DF8A163E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113116"/>
              </p:ext>
            </p:extLst>
          </p:nvPr>
        </p:nvGraphicFramePr>
        <p:xfrm>
          <a:off x="4970109" y="2121408"/>
          <a:ext cx="673027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07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57A997F-57D3-4F47-B77A-14DE76B50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304EBC-E1F0-4042-84B1-65AD44AB1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F5971A-100F-43B9-AF60-FD95A592D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34AA403-A228-4305-AE48-0FF5690E3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81A8F5-59C9-487C-91CC-79BB6660B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2DF6B4-81CE-4086-A1B1-BE48BA8E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CA4BFD6-A840-4864-9375-F0AFF166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5F6FEA-A168-542F-D320-34AD2133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3" y="4665605"/>
            <a:ext cx="6788164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 DISTRIBUTION </a:t>
            </a:r>
            <a:br>
              <a:rPr lang="en-US" sz="4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</a:br>
            <a:r>
              <a:rPr lang="en-US" sz="4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AND OUTLIERS</a:t>
            </a:r>
          </a:p>
        </p:txBody>
      </p:sp>
      <p:pic>
        <p:nvPicPr>
          <p:cNvPr id="9" name="Picture 8" descr="A red circle with a blue arrow and numbers&#10;&#10;Description automatically generated">
            <a:extLst>
              <a:ext uri="{FF2B5EF4-FFF2-40B4-BE49-F238E27FC236}">
                <a16:creationId xmlns:a16="http://schemas.microsoft.com/office/drawing/2014/main" id="{E2AEBA1C-F55F-2A97-C913-3A5BE56EC2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823" b="-1"/>
          <a:stretch/>
        </p:blipFill>
        <p:spPr>
          <a:xfrm>
            <a:off x="306314" y="334791"/>
            <a:ext cx="4541990" cy="4024647"/>
          </a:xfrm>
          <a:prstGeom prst="rect">
            <a:avLst/>
          </a:prstGeom>
        </p:spPr>
      </p:pic>
      <p:pic>
        <p:nvPicPr>
          <p:cNvPr id="5" name="Content Placeholder 4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FBE4919C-1105-8433-9501-A653ADAFF0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03" r="2655"/>
          <a:stretch/>
        </p:blipFill>
        <p:spPr>
          <a:xfrm>
            <a:off x="4972050" y="334791"/>
            <a:ext cx="6896099" cy="4024647"/>
          </a:xfrm>
          <a:prstGeom prst="rect">
            <a:avLst/>
          </a:prstGeom>
        </p:spPr>
      </p:pic>
      <p:pic>
        <p:nvPicPr>
          <p:cNvPr id="7" name="Picture 6" descr="A chart with green lines&#10;&#10;Description automatically generated with medium confidence">
            <a:extLst>
              <a:ext uri="{FF2B5EF4-FFF2-40B4-BE49-F238E27FC236}">
                <a16:creationId xmlns:a16="http://schemas.microsoft.com/office/drawing/2014/main" id="{3EFC2E24-58E9-B490-1A77-930085A3E4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12" r="3178" b="-3"/>
          <a:stretch/>
        </p:blipFill>
        <p:spPr>
          <a:xfrm>
            <a:off x="306314" y="4472610"/>
            <a:ext cx="4541990" cy="19986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6630947-3905-4131-AE58-F8420E6BE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4497360"/>
            <a:ext cx="689457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C3D4A7-51DC-4435-B411-57BEE3CB8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6432278"/>
            <a:ext cx="689457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35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C3A69-85C0-AB7B-4971-3E052D44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C9F89-3C18-58EB-9CB0-D043F11AC3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7" r="20052" b="-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CC514-C74C-0BC4-148B-97D8A51529FB}"/>
              </a:ext>
            </a:extLst>
          </p:cNvPr>
          <p:cNvSpPr txBox="1"/>
          <p:nvPr/>
        </p:nvSpPr>
        <p:spPr>
          <a:xfrm>
            <a:off x="6496216" y="2320412"/>
            <a:ext cx="4632031" cy="38517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700"/>
              <a:t>Missing data matrix for a dataset: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70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700"/>
              <a:t>The matrix illustrates the completeness of the dataset across various fields. 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700"/>
              <a:t>White lines indicate missing values, while the blue represents non-missing data. 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700"/>
              <a:t>Most fields show full data completeness except for a few with significant missing entries. 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700"/>
              <a:t>The `FLOW_KIND` and `WELL_TYPE` fields, among others, have some missing values. 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700"/>
              <a:t>Data sparsity is more apparent in fields towards the right side of the matrix.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46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E9FBC8E-8666-4442-8D7D-B250510CD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84" y="2005"/>
            <a:ext cx="10908632" cy="6853991"/>
          </a:xfrm>
          <a:custGeom>
            <a:avLst/>
            <a:gdLst>
              <a:gd name="connsiteX0" fmla="*/ 9059740 w 10908632"/>
              <a:gd name="connsiteY0" fmla="*/ 0 h 6853991"/>
              <a:gd name="connsiteX1" fmla="*/ 9694921 w 10908632"/>
              <a:gd name="connsiteY1" fmla="*/ 0 h 6853991"/>
              <a:gd name="connsiteX2" fmla="*/ 9825053 w 10908632"/>
              <a:gd name="connsiteY2" fmla="*/ 165594 h 6853991"/>
              <a:gd name="connsiteX3" fmla="*/ 10908632 w 10908632"/>
              <a:gd name="connsiteY3" fmla="*/ 3429000 h 6853991"/>
              <a:gd name="connsiteX4" fmla="*/ 9825053 w 10908632"/>
              <a:gd name="connsiteY4" fmla="*/ 6692406 h 6853991"/>
              <a:gd name="connsiteX5" fmla="*/ 9698072 w 10908632"/>
              <a:gd name="connsiteY5" fmla="*/ 6853991 h 6853991"/>
              <a:gd name="connsiteX6" fmla="*/ 9063562 w 10908632"/>
              <a:gd name="connsiteY6" fmla="*/ 6853991 h 6853991"/>
              <a:gd name="connsiteX7" fmla="*/ 9138428 w 10908632"/>
              <a:gd name="connsiteY7" fmla="*/ 6775466 h 6853991"/>
              <a:gd name="connsiteX8" fmla="*/ 10431379 w 10908632"/>
              <a:gd name="connsiteY8" fmla="*/ 3429000 h 6853991"/>
              <a:gd name="connsiteX9" fmla="*/ 9138428 w 10908632"/>
              <a:gd name="connsiteY9" fmla="*/ 82534 h 6853991"/>
              <a:gd name="connsiteX10" fmla="*/ 2037821 w 10908632"/>
              <a:gd name="connsiteY10" fmla="*/ 0 h 6853991"/>
              <a:gd name="connsiteX11" fmla="*/ 8870811 w 10908632"/>
              <a:gd name="connsiteY11" fmla="*/ 0 h 6853991"/>
              <a:gd name="connsiteX12" fmla="*/ 8877212 w 10908632"/>
              <a:gd name="connsiteY12" fmla="*/ 6103 h 6853991"/>
              <a:gd name="connsiteX13" fmla="*/ 10295021 w 10908632"/>
              <a:gd name="connsiteY13" fmla="*/ 3429000 h 6853991"/>
              <a:gd name="connsiteX14" fmla="*/ 8877212 w 10908632"/>
              <a:gd name="connsiteY14" fmla="*/ 6851897 h 6853991"/>
              <a:gd name="connsiteX15" fmla="*/ 8875015 w 10908632"/>
              <a:gd name="connsiteY15" fmla="*/ 6853991 h 6853991"/>
              <a:gd name="connsiteX16" fmla="*/ 2033617 w 10908632"/>
              <a:gd name="connsiteY16" fmla="*/ 6853991 h 6853991"/>
              <a:gd name="connsiteX17" fmla="*/ 2031421 w 10908632"/>
              <a:gd name="connsiteY17" fmla="*/ 6851897 h 6853991"/>
              <a:gd name="connsiteX18" fmla="*/ 613611 w 10908632"/>
              <a:gd name="connsiteY18" fmla="*/ 3429000 h 6853991"/>
              <a:gd name="connsiteX19" fmla="*/ 2031420 w 10908632"/>
              <a:gd name="connsiteY19" fmla="*/ 6103 h 6853991"/>
              <a:gd name="connsiteX20" fmla="*/ 1213711 w 10908632"/>
              <a:gd name="connsiteY20" fmla="*/ 0 h 6853991"/>
              <a:gd name="connsiteX21" fmla="*/ 1848893 w 10908632"/>
              <a:gd name="connsiteY21" fmla="*/ 0 h 6853991"/>
              <a:gd name="connsiteX22" fmla="*/ 1770204 w 10908632"/>
              <a:gd name="connsiteY22" fmla="*/ 82534 h 6853991"/>
              <a:gd name="connsiteX23" fmla="*/ 477253 w 10908632"/>
              <a:gd name="connsiteY23" fmla="*/ 3429000 h 6853991"/>
              <a:gd name="connsiteX24" fmla="*/ 1770204 w 10908632"/>
              <a:gd name="connsiteY24" fmla="*/ 6775466 h 6853991"/>
              <a:gd name="connsiteX25" fmla="*/ 1845071 w 10908632"/>
              <a:gd name="connsiteY25" fmla="*/ 6853991 h 6853991"/>
              <a:gd name="connsiteX26" fmla="*/ 1210561 w 10908632"/>
              <a:gd name="connsiteY26" fmla="*/ 6853991 h 6853991"/>
              <a:gd name="connsiteX27" fmla="*/ 1083579 w 10908632"/>
              <a:gd name="connsiteY27" fmla="*/ 6692406 h 6853991"/>
              <a:gd name="connsiteX28" fmla="*/ 0 w 10908632"/>
              <a:gd name="connsiteY28" fmla="*/ 3429000 h 6853991"/>
              <a:gd name="connsiteX29" fmla="*/ 1083579 w 10908632"/>
              <a:gd name="connsiteY29" fmla="*/ 165594 h 68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08632" h="6853991">
                <a:moveTo>
                  <a:pt x="9059740" y="0"/>
                </a:moveTo>
                <a:lnTo>
                  <a:pt x="9694921" y="0"/>
                </a:lnTo>
                <a:lnTo>
                  <a:pt x="9825053" y="165594"/>
                </a:lnTo>
                <a:cubicBezTo>
                  <a:pt x="10505610" y="1075607"/>
                  <a:pt x="10908632" y="2205238"/>
                  <a:pt x="10908632" y="3429000"/>
                </a:cubicBezTo>
                <a:cubicBezTo>
                  <a:pt x="10908632" y="4652762"/>
                  <a:pt x="10505610" y="5782393"/>
                  <a:pt x="9825053" y="6692406"/>
                </a:cubicBezTo>
                <a:lnTo>
                  <a:pt x="9698072" y="6853991"/>
                </a:lnTo>
                <a:lnTo>
                  <a:pt x="9063562" y="6853991"/>
                </a:lnTo>
                <a:lnTo>
                  <a:pt x="9138428" y="6775466"/>
                </a:lnTo>
                <a:cubicBezTo>
                  <a:pt x="9941761" y="5891604"/>
                  <a:pt x="10431379" y="4717480"/>
                  <a:pt x="10431379" y="3429000"/>
                </a:cubicBezTo>
                <a:cubicBezTo>
                  <a:pt x="10431379" y="2140521"/>
                  <a:pt x="9941761" y="966397"/>
                  <a:pt x="9138428" y="82534"/>
                </a:cubicBezTo>
                <a:close/>
                <a:moveTo>
                  <a:pt x="2037821" y="0"/>
                </a:moveTo>
                <a:lnTo>
                  <a:pt x="8870811" y="0"/>
                </a:lnTo>
                <a:lnTo>
                  <a:pt x="8877212" y="6103"/>
                </a:lnTo>
                <a:cubicBezTo>
                  <a:pt x="9753207" y="882099"/>
                  <a:pt x="10295021" y="2092275"/>
                  <a:pt x="10295021" y="3429000"/>
                </a:cubicBezTo>
                <a:cubicBezTo>
                  <a:pt x="10295021" y="4765725"/>
                  <a:pt x="9753207" y="5975902"/>
                  <a:pt x="8877212" y="6851897"/>
                </a:cubicBezTo>
                <a:lnTo>
                  <a:pt x="8875015" y="6853991"/>
                </a:lnTo>
                <a:lnTo>
                  <a:pt x="2033617" y="6853991"/>
                </a:lnTo>
                <a:lnTo>
                  <a:pt x="2031421" y="6851897"/>
                </a:lnTo>
                <a:cubicBezTo>
                  <a:pt x="1155426" y="5975902"/>
                  <a:pt x="613611" y="4765725"/>
                  <a:pt x="613611" y="3429000"/>
                </a:cubicBezTo>
                <a:cubicBezTo>
                  <a:pt x="613611" y="2092275"/>
                  <a:pt x="1155425" y="882099"/>
                  <a:pt x="2031420" y="6103"/>
                </a:cubicBezTo>
                <a:close/>
                <a:moveTo>
                  <a:pt x="1213711" y="0"/>
                </a:moveTo>
                <a:lnTo>
                  <a:pt x="1848893" y="0"/>
                </a:lnTo>
                <a:lnTo>
                  <a:pt x="1770204" y="82534"/>
                </a:lnTo>
                <a:cubicBezTo>
                  <a:pt x="966871" y="966397"/>
                  <a:pt x="477253" y="2140521"/>
                  <a:pt x="477253" y="3429000"/>
                </a:cubicBezTo>
                <a:cubicBezTo>
                  <a:pt x="477253" y="4717480"/>
                  <a:pt x="966872" y="5891604"/>
                  <a:pt x="1770204" y="6775466"/>
                </a:cubicBezTo>
                <a:lnTo>
                  <a:pt x="1845071" y="6853991"/>
                </a:lnTo>
                <a:lnTo>
                  <a:pt x="1210561" y="6853991"/>
                </a:lnTo>
                <a:lnTo>
                  <a:pt x="1083579" y="6692406"/>
                </a:lnTo>
                <a:cubicBezTo>
                  <a:pt x="403022" y="5782393"/>
                  <a:pt x="0" y="4652762"/>
                  <a:pt x="0" y="3429000"/>
                </a:cubicBezTo>
                <a:cubicBezTo>
                  <a:pt x="0" y="2205238"/>
                  <a:pt x="403022" y="1075607"/>
                  <a:pt x="1083579" y="1655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4" name="Content Placeholder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CD8B0FCC-29BB-58AE-A7A3-53F5321F6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088" y="1210265"/>
            <a:ext cx="4238631" cy="2212953"/>
          </a:xfrm>
          <a:prstGeom prst="rect">
            <a:avLst/>
          </a:prstGeom>
        </p:spPr>
      </p:pic>
      <p:pic>
        <p:nvPicPr>
          <p:cNvPr id="5" name="Picture 4" descr="A graph of a graph showing the growth of a number of years&#10;&#10;Description automatically generated">
            <a:extLst>
              <a:ext uri="{FF2B5EF4-FFF2-40B4-BE49-F238E27FC236}">
                <a16:creationId xmlns:a16="http://schemas.microsoft.com/office/drawing/2014/main" id="{A768B268-255B-0373-11B5-12B902CC4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451" y="3499660"/>
            <a:ext cx="4209322" cy="2185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991EF-D166-89F7-184E-5D2D10634EC4}"/>
              </a:ext>
            </a:extLst>
          </p:cNvPr>
          <p:cNvSpPr txBox="1"/>
          <p:nvPr/>
        </p:nvSpPr>
        <p:spPr>
          <a:xfrm>
            <a:off x="6337619" y="2350073"/>
            <a:ext cx="2857978" cy="9435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12064">
              <a:spcAft>
                <a:spcPts val="600"/>
              </a:spcAft>
            </a:pPr>
            <a:r>
              <a:rPr lang="en-US" sz="1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Annual Gas Production (2008-2016):</a:t>
            </a:r>
            <a:endParaRPr lang="en-US" sz="1000" b="1" kern="1200" dirty="0">
              <a:solidFill>
                <a:schemeClr val="bg1"/>
              </a:solidFill>
              <a:latin typeface="+mn-lt"/>
            </a:endParaRPr>
          </a:p>
          <a:p>
            <a:pPr defTabSz="512064">
              <a:spcAft>
                <a:spcPts val="600"/>
              </a:spcAft>
              <a:buFont typeface=""/>
              <a:buChar char="•"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Peak production in 2010.</a:t>
            </a:r>
            <a:endParaRPr lang="en-US" sz="1000" kern="1200" dirty="0">
              <a:solidFill>
                <a:schemeClr val="bg1"/>
              </a:solidFill>
              <a:latin typeface="+mn-lt"/>
            </a:endParaRPr>
          </a:p>
          <a:p>
            <a:pPr defTabSz="512064">
              <a:spcAft>
                <a:spcPts val="600"/>
              </a:spcAft>
              <a:buFont typeface=""/>
              <a:buChar char="•"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Steady decline post-peak.</a:t>
            </a:r>
            <a:endParaRPr lang="en-US" sz="1000" kern="1200" dirty="0">
              <a:solidFill>
                <a:schemeClr val="bg1"/>
              </a:solidFill>
              <a:latin typeface="+mn-lt"/>
            </a:endParaRPr>
          </a:p>
          <a:p>
            <a:pPr defTabSz="512064">
              <a:spcAft>
                <a:spcPts val="600"/>
              </a:spcAft>
              <a:buFont typeface=""/>
              <a:buChar char="•"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Downtrend with minor recoveries.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F3FC1-C68D-3C5F-B26F-513285EA55C2}"/>
              </a:ext>
            </a:extLst>
          </p:cNvPr>
          <p:cNvSpPr txBox="1"/>
          <p:nvPr/>
        </p:nvSpPr>
        <p:spPr>
          <a:xfrm>
            <a:off x="2015376" y="3949548"/>
            <a:ext cx="4218371" cy="9435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12064">
              <a:spcAft>
                <a:spcPts val="600"/>
              </a:spcAft>
            </a:pPr>
            <a:r>
              <a:rPr lang="en-US" sz="1000" b="1" kern="1200" dirty="0">
                <a:solidFill>
                  <a:schemeClr val="bg1"/>
                </a:solidFill>
                <a:latin typeface="+mn-lt"/>
                <a:ea typeface="+mn-ea"/>
                <a:cs typeface="Arial"/>
              </a:rPr>
              <a:t>Annual Oil Production (2008-2016):</a:t>
            </a: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Arial"/>
              </a:rPr>
              <a:t>​</a:t>
            </a:r>
            <a:endParaRPr lang="en-US" sz="1000" kern="1200" dirty="0">
              <a:solidFill>
                <a:schemeClr val="bg1"/>
              </a:solidFill>
              <a:latin typeface="+mn-lt"/>
              <a:cs typeface="Arial"/>
            </a:endParaRPr>
          </a:p>
          <a:p>
            <a:pPr marL="127635" indent="-127635" defTabSz="512064">
              <a:spcAft>
                <a:spcPts val="600"/>
              </a:spcAft>
              <a:buFont typeface=""/>
              <a:buChar char="•"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Arial"/>
              </a:rPr>
              <a:t>Highest production in 2009.​</a:t>
            </a:r>
            <a:endParaRPr lang="en-US" sz="1000" kern="1200" dirty="0">
              <a:solidFill>
                <a:schemeClr val="bg1"/>
              </a:solidFill>
              <a:latin typeface="+mn-lt"/>
              <a:cs typeface="Arial"/>
            </a:endParaRPr>
          </a:p>
          <a:p>
            <a:pPr marL="127635" indent="-127635" defTabSz="512064">
              <a:spcAft>
                <a:spcPts val="600"/>
              </a:spcAft>
              <a:buFont typeface=""/>
              <a:buChar char="•"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Arial"/>
              </a:rPr>
              <a:t>Sharp fall until 2012.​</a:t>
            </a:r>
            <a:endParaRPr lang="en-US" sz="1000" kern="1200" dirty="0">
              <a:solidFill>
                <a:schemeClr val="bg1"/>
              </a:solidFill>
              <a:latin typeface="+mn-lt"/>
              <a:cs typeface="Arial"/>
            </a:endParaRPr>
          </a:p>
          <a:p>
            <a:pPr marL="127635" indent="-127635" defTabSz="512064">
              <a:spcAft>
                <a:spcPts val="600"/>
              </a:spcAft>
              <a:buFont typeface=""/>
              <a:buChar char="•"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Arial"/>
              </a:rPr>
              <a:t>Gradual decrease with relative stability thereafter.​</a:t>
            </a:r>
            <a:endParaRPr lang="en-US" sz="10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787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gas and water production&#10;&#10;Description automatically generated">
            <a:extLst>
              <a:ext uri="{FF2B5EF4-FFF2-40B4-BE49-F238E27FC236}">
                <a16:creationId xmlns:a16="http://schemas.microsoft.com/office/drawing/2014/main" id="{EDBB6DCE-F996-5B9E-85AC-F788DB98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999" y="1816797"/>
            <a:ext cx="6882269" cy="3234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3260A-61C9-00EB-9F6D-B8BD4FB954BB}"/>
              </a:ext>
            </a:extLst>
          </p:cNvPr>
          <p:cNvSpPr txBox="1"/>
          <p:nvPr/>
        </p:nvSpPr>
        <p:spPr>
          <a:xfrm>
            <a:off x="8156351" y="2121408"/>
            <a:ext cx="3544034" cy="40507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b="1" dirty="0"/>
              <a:t>Oil vs Water Production (2008-2016):</a:t>
            </a:r>
            <a:r>
              <a:rPr lang="en-US" sz="1600" dirty="0"/>
              <a:t> - Oil production peaked in 2009, then fluctuated before a steady decline. - Water production shows less volatility, with a notable increase in 2012. 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600" dirty="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b="1" dirty="0"/>
              <a:t>Gas vs Water Production (2008-2016):</a:t>
            </a:r>
            <a:r>
              <a:rPr lang="en-US" sz="1600" dirty="0"/>
              <a:t> - Gas production hit its highest point in 2009, followed by a sharp decline. - Minimal water production throughout, with relatively stable levels compared to gas.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21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1011</Words>
  <Application>Microsoft Macintosh PowerPoint</Application>
  <PresentationFormat>Widescreen</PresentationFormat>
  <Paragraphs>107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Predicting Bottomhole Temperatures in Wells</vt:lpstr>
      <vt:lpstr>Contents</vt:lpstr>
      <vt:lpstr>Business Objective</vt:lpstr>
      <vt:lpstr>Importance and challenges</vt:lpstr>
      <vt:lpstr>Data Analysis</vt:lpstr>
      <vt:lpstr>DATA DISTRIBUTION  AND OUTLIERS</vt:lpstr>
      <vt:lpstr>Missing Values</vt:lpstr>
      <vt:lpstr>PowerPoint Presentation</vt:lpstr>
      <vt:lpstr>PowerPoint Presentation</vt:lpstr>
      <vt:lpstr>Statistical test – PEARSON </vt:lpstr>
      <vt:lpstr>DATA DISCRIPENCY</vt:lpstr>
      <vt:lpstr>Correlation</vt:lpstr>
      <vt:lpstr>SCORECARDS</vt:lpstr>
      <vt:lpstr>Hyperparameter tuning</vt:lpstr>
      <vt:lpstr>Best model (svr vs knn)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Bottomhole Temperatures in Wells</dc:title>
  <dc:creator>Syed, Azharmadani</dc:creator>
  <cp:lastModifiedBy>Kesara, Likhitha Reddy</cp:lastModifiedBy>
  <cp:revision>351</cp:revision>
  <dcterms:created xsi:type="dcterms:W3CDTF">2024-04-11T05:36:31Z</dcterms:created>
  <dcterms:modified xsi:type="dcterms:W3CDTF">2024-04-26T00:17:44Z</dcterms:modified>
</cp:coreProperties>
</file>